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
  </p:notesMasterIdLst>
  <p:handoutMasterIdLst>
    <p:handoutMasterId r:id="rId5"/>
  </p:handoutMasterIdLst>
  <p:sldIdLst>
    <p:sldId id="258" r:id="rId3"/>
  </p:sldIdLst>
  <p:sldSz cx="30243463" cy="42845038"/>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521415D9-36F7-43E2-AB2F-B90AF26B5E84}">
      <p14:sectionLst xmlns:p14="http://schemas.microsoft.com/office/powerpoint/2010/main">
        <p14:section name="logos" id="{B3854D83-D42A-6948-8254-67CC439475A2}">
          <p14:sldIdLst>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B00"/>
    <a:srgbClr val="870012"/>
    <a:srgbClr val="95D0CC"/>
    <a:srgbClr val="3366CC"/>
    <a:srgbClr val="003366"/>
    <a:srgbClr val="0033CC"/>
    <a:srgbClr val="33CC33"/>
    <a:srgbClr val="00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5" autoAdjust="0"/>
    <p:restoredTop sz="86364" autoAdjust="0"/>
  </p:normalViewPr>
  <p:slideViewPr>
    <p:cSldViewPr>
      <p:cViewPr varScale="1">
        <p:scale>
          <a:sx n="12" d="100"/>
          <a:sy n="12" d="100"/>
        </p:scale>
        <p:origin x="-1448" y="-216"/>
      </p:cViewPr>
      <p:guideLst>
        <p:guide orient="horz" pos="13495"/>
        <p:guide pos="952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512"/>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D1AA83-76EE-7D4A-96FE-DDA7A794A296}" type="datetimeFigureOut">
              <a:rPr lang="fr-FR" smtClean="0"/>
              <a:t>26/02/15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dirty="0" err="1" smtClean="0"/>
              <a:t>mouhmubmub</a:t>
            </a:r>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1AC0C2-DAD9-4846-9E0A-7BAC5B26E60D}" type="slidenum">
              <a:rPr lang="fr-FR" smtClean="0"/>
              <a:t>‹#›</a:t>
            </a:fld>
            <a:endParaRPr lang="fr-FR"/>
          </a:p>
        </p:txBody>
      </p:sp>
    </p:spTree>
    <p:extLst>
      <p:ext uri="{BB962C8B-B14F-4D97-AF65-F5344CB8AC3E}">
        <p14:creationId xmlns:p14="http://schemas.microsoft.com/office/powerpoint/2010/main" val="4003059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81887-DE88-493E-8A0C-124F880104AE}" type="datetimeFigureOut">
              <a:rPr lang="fr-FR" smtClean="0"/>
              <a:pPr/>
              <a:t>26/02/15</a:t>
            </a:fld>
            <a:endParaRPr lang="fr-FR"/>
          </a:p>
        </p:txBody>
      </p:sp>
      <p:sp>
        <p:nvSpPr>
          <p:cNvPr id="4" name="Espace réservé de l'image des diapositives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717B3-A146-4D19-8610-2D36C3605C23}" type="slidenum">
              <a:rPr lang="fr-FR" smtClean="0"/>
              <a:pPr/>
              <a:t>‹#›</a:t>
            </a:fld>
            <a:endParaRPr lang="fr-FR"/>
          </a:p>
        </p:txBody>
      </p:sp>
    </p:spTree>
    <p:extLst>
      <p:ext uri="{BB962C8B-B14F-4D97-AF65-F5344CB8AC3E}">
        <p14:creationId xmlns:p14="http://schemas.microsoft.com/office/powerpoint/2010/main" val="653094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6C71ED2-CEE0-455B-AA63-A9DE6982E60F}" type="slidenum">
              <a:rPr lang="de-DE" smtClean="0"/>
              <a:pPr/>
              <a:t>1</a:t>
            </a:fld>
            <a:endParaRPr lang="de-DE" dirty="0"/>
          </a:p>
        </p:txBody>
      </p:sp>
    </p:spTree>
    <p:extLst>
      <p:ext uri="{BB962C8B-B14F-4D97-AF65-F5344CB8AC3E}">
        <p14:creationId xmlns:p14="http://schemas.microsoft.com/office/powerpoint/2010/main" val="300140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8260" y="13309735"/>
            <a:ext cx="25706944" cy="9183913"/>
          </a:xfrm>
        </p:spPr>
        <p:txBody>
          <a:bodyPr/>
          <a:lstStyle/>
          <a:p>
            <a:r>
              <a:rPr lang="fr-FR" smtClean="0"/>
              <a:t>Modifiez le style du titre</a:t>
            </a:r>
            <a:endParaRPr lang="fr-FR"/>
          </a:p>
        </p:txBody>
      </p:sp>
      <p:sp>
        <p:nvSpPr>
          <p:cNvPr id="3" name="Sous-titre 2"/>
          <p:cNvSpPr>
            <a:spLocks noGrp="1"/>
          </p:cNvSpPr>
          <p:nvPr>
            <p:ph type="subTitle" idx="1"/>
          </p:nvPr>
        </p:nvSpPr>
        <p:spPr>
          <a:xfrm>
            <a:off x="4536520" y="24278855"/>
            <a:ext cx="21170424" cy="1094928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5" name="Espace réservé du pied de page 4"/>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CB0932-9BB4-43E3-99EA-88902DB19D9A}" type="slidenum">
              <a:rPr lang="fr-FR" smtClean="0"/>
              <a:pPr/>
              <a:t>‹#›</a:t>
            </a:fld>
            <a:endParaRPr lang="fr-FR" dirty="0"/>
          </a:p>
        </p:txBody>
      </p:sp>
      <p:sp>
        <p:nvSpPr>
          <p:cNvPr id="8" name="Espace réservé pour une image  7"/>
          <p:cNvSpPr>
            <a:spLocks noGrp="1"/>
          </p:cNvSpPr>
          <p:nvPr>
            <p:ph type="pic" sz="quarter" idx="13" hasCustomPrompt="1"/>
          </p:nvPr>
        </p:nvSpPr>
        <p:spPr>
          <a:xfrm>
            <a:off x="5616575" y="3997325"/>
            <a:ext cx="2880000" cy="1800000"/>
          </a:xfrm>
        </p:spPr>
        <p:txBody>
          <a:bodyPr>
            <a:noAutofit/>
          </a:bodyPr>
          <a:lstStyle>
            <a:lvl1pPr>
              <a:defRPr sz="1050"/>
            </a:lvl1pPr>
          </a:lstStyle>
          <a:p>
            <a:r>
              <a:rPr lang="fr-FR" dirty="0" smtClean="0"/>
              <a:t>Logo partenaire</a:t>
            </a:r>
            <a:endParaRPr lang="fr-FR" dirty="0"/>
          </a:p>
        </p:txBody>
      </p:sp>
    </p:spTree>
    <p:extLst>
      <p:ext uri="{BB962C8B-B14F-4D97-AF65-F5344CB8AC3E}">
        <p14:creationId xmlns:p14="http://schemas.microsoft.com/office/powerpoint/2010/main" val="28151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5" name="Espace réservé du pied de page 4"/>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41178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521306" y="10721181"/>
            <a:ext cx="22504077" cy="22838785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03824" y="10721181"/>
            <a:ext cx="67013422" cy="22838785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5" name="Espace réservé du pied de page 4"/>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2088794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
        <p:nvSpPr>
          <p:cNvPr id="4" name="Textplatzhalter 2"/>
          <p:cNvSpPr>
            <a:spLocks noGrp="1"/>
          </p:cNvSpPr>
          <p:nvPr>
            <p:ph idx="1"/>
          </p:nvPr>
        </p:nvSpPr>
        <p:spPr>
          <a:xfrm>
            <a:off x="3054757" y="7251717"/>
            <a:ext cx="9049225" cy="34418055"/>
          </a:xfrm>
          <a:prstGeom prst="rect">
            <a:avLst/>
          </a:prstGeom>
        </p:spPr>
        <p:txBody>
          <a:bodyPr vert="horz" lIns="0" tIns="0" rIns="657706" bIns="0" rtlCol="0">
            <a:noAutofit/>
          </a:bodyPr>
          <a:lstStyle>
            <a:lvl1pPr marL="0" indent="0" algn="just">
              <a:buNone/>
              <a:defRPr sz="3700" b="0" baseline="0"/>
            </a:lvl1pPr>
            <a:lvl2pPr>
              <a:defRPr/>
            </a:lvl2pPr>
          </a:lstStyle>
          <a:p>
            <a:pPr lvl="0"/>
            <a:endParaRPr lang="de-DE" dirty="0" smtClean="0"/>
          </a:p>
        </p:txBody>
      </p:sp>
      <p:sp>
        <p:nvSpPr>
          <p:cNvPr id="5" name="Textplatzhalter 2"/>
          <p:cNvSpPr>
            <a:spLocks noGrp="1"/>
          </p:cNvSpPr>
          <p:nvPr>
            <p:ph idx="10"/>
          </p:nvPr>
        </p:nvSpPr>
        <p:spPr>
          <a:xfrm>
            <a:off x="12103983" y="20694969"/>
            <a:ext cx="9049225" cy="20974801"/>
          </a:xfrm>
          <a:prstGeom prst="rect">
            <a:avLst/>
          </a:prstGeom>
        </p:spPr>
        <p:txBody>
          <a:bodyPr vert="horz" lIns="0" tIns="0" rIns="657706" bIns="0" rtlCol="0">
            <a:noAutofit/>
          </a:bodyPr>
          <a:lstStyle>
            <a:lvl1pPr algn="just">
              <a:defRPr sz="3700" b="0" baseline="0"/>
            </a:lvl1pPr>
            <a:lvl2pPr>
              <a:defRPr/>
            </a:lvl2pPr>
          </a:lstStyle>
          <a:p>
            <a:pPr lvl="0"/>
            <a:endParaRPr lang="de-DE" dirty="0" smtClean="0"/>
          </a:p>
        </p:txBody>
      </p:sp>
      <p:sp>
        <p:nvSpPr>
          <p:cNvPr id="6" name="Textplatzhalter 2"/>
          <p:cNvSpPr>
            <a:spLocks noGrp="1"/>
          </p:cNvSpPr>
          <p:nvPr>
            <p:ph idx="11" hasCustomPrompt="1"/>
          </p:nvPr>
        </p:nvSpPr>
        <p:spPr>
          <a:xfrm>
            <a:off x="21153208" y="20694969"/>
            <a:ext cx="9049225" cy="20974801"/>
          </a:xfrm>
          <a:prstGeom prst="rect">
            <a:avLst/>
          </a:prstGeom>
        </p:spPr>
        <p:txBody>
          <a:bodyPr vert="horz" lIns="0" tIns="0" rIns="657706" bIns="0" rtlCol="0">
            <a:noAutofit/>
          </a:bodyPr>
          <a:lstStyle>
            <a:lvl1pPr algn="just">
              <a:defRPr sz="3700" b="0" baseline="0"/>
            </a:lvl1pPr>
            <a:lvl2pPr>
              <a:defRPr/>
            </a:lvl2pPr>
          </a:lstStyle>
          <a:p>
            <a:pPr lvl="0"/>
            <a:r>
              <a:rPr lang="fr-FR" dirty="0" smtClean="0"/>
              <a:t>I</a:t>
            </a:r>
            <a:r>
              <a:rPr lang="de-DE" dirty="0" err="1" smtClean="0"/>
              <a:t>mage</a:t>
            </a:r>
            <a:r>
              <a:rPr lang="de-DE" dirty="0" smtClean="0"/>
              <a:t> 1</a:t>
            </a:r>
          </a:p>
        </p:txBody>
      </p:sp>
      <p:sp>
        <p:nvSpPr>
          <p:cNvPr id="8" name="Textplatzhalter 7"/>
          <p:cNvSpPr>
            <a:spLocks noGrp="1"/>
          </p:cNvSpPr>
          <p:nvPr>
            <p:ph type="body" sz="quarter" idx="12"/>
          </p:nvPr>
        </p:nvSpPr>
        <p:spPr>
          <a:xfrm>
            <a:off x="3054762" y="41669777"/>
            <a:ext cx="27188706" cy="1175263"/>
          </a:xfrm>
          <a:prstGeom prst="rect">
            <a:avLst/>
          </a:prstGeom>
        </p:spPr>
        <p:txBody>
          <a:bodyPr lIns="0"/>
          <a:lstStyle>
            <a:lvl1pPr marL="0" indent="0" algn="ctr">
              <a:buNone/>
              <a:defRPr sz="4600"/>
            </a:lvl1pPr>
          </a:lstStyle>
          <a:p>
            <a:pPr lvl="0"/>
            <a:endParaRPr lang="de-DE" dirty="0" smtClean="0"/>
          </a:p>
        </p:txBody>
      </p:sp>
      <p:sp>
        <p:nvSpPr>
          <p:cNvPr id="10" name="Bildplatzhalter 9"/>
          <p:cNvSpPr>
            <a:spLocks noGrp="1"/>
          </p:cNvSpPr>
          <p:nvPr>
            <p:ph type="pic" sz="quarter" idx="13" hasCustomPrompt="1"/>
          </p:nvPr>
        </p:nvSpPr>
        <p:spPr>
          <a:xfrm>
            <a:off x="12103985" y="7253031"/>
            <a:ext cx="17467002" cy="11807688"/>
          </a:xfrm>
          <a:prstGeom prst="rect">
            <a:avLst/>
          </a:prstGeom>
        </p:spPr>
        <p:txBody>
          <a:bodyPr/>
          <a:lstStyle>
            <a:lvl1pPr marL="0" indent="0">
              <a:buNone/>
              <a:defRPr sz="8200" baseline="0"/>
            </a:lvl1pPr>
          </a:lstStyle>
          <a:p>
            <a:r>
              <a:rPr lang="de-DE" dirty="0" err="1" smtClean="0"/>
              <a:t>Photo</a:t>
            </a:r>
            <a:r>
              <a:rPr lang="de-DE" dirty="0" smtClean="0"/>
              <a:t> 1</a:t>
            </a:r>
            <a:endParaRPr lang="de-DE" dirty="0"/>
          </a:p>
        </p:txBody>
      </p:sp>
      <p:sp>
        <p:nvSpPr>
          <p:cNvPr id="12" name="Textplatzhalter 11"/>
          <p:cNvSpPr>
            <a:spLocks noGrp="1"/>
          </p:cNvSpPr>
          <p:nvPr>
            <p:ph type="body" sz="quarter" idx="14"/>
          </p:nvPr>
        </p:nvSpPr>
        <p:spPr>
          <a:xfrm>
            <a:off x="12103985" y="19041893"/>
            <a:ext cx="17467002" cy="1653076"/>
          </a:xfrm>
          <a:prstGeom prst="rect">
            <a:avLst/>
          </a:prstGeom>
        </p:spPr>
        <p:txBody>
          <a:bodyPr lIns="0" rIns="0"/>
          <a:lstStyle>
            <a:lvl1pPr marL="0" indent="0">
              <a:buNone/>
              <a:defRPr sz="3700" i="1"/>
            </a:lvl1pPr>
          </a:lstStyle>
          <a:p>
            <a:pPr lvl="0"/>
            <a:endParaRPr lang="de-DE" dirty="0" smtClean="0"/>
          </a:p>
        </p:txBody>
      </p:sp>
      <p:sp>
        <p:nvSpPr>
          <p:cNvPr id="14" name="Textplatzhalter 13"/>
          <p:cNvSpPr>
            <a:spLocks noGrp="1"/>
          </p:cNvSpPr>
          <p:nvPr>
            <p:ph type="body" sz="quarter" idx="15"/>
          </p:nvPr>
        </p:nvSpPr>
        <p:spPr>
          <a:xfrm>
            <a:off x="6557138" y="0"/>
            <a:ext cx="19425943" cy="5214303"/>
          </a:xfrm>
          <a:prstGeom prst="rect">
            <a:avLst/>
          </a:prstGeom>
        </p:spPr>
        <p:txBody>
          <a:bodyPr tIns="493279" anchor="ctr" anchorCtr="0"/>
          <a:lstStyle>
            <a:lvl1pPr marL="0" indent="0" algn="ctr">
              <a:buNone/>
              <a:defRPr sz="6400" b="1"/>
            </a:lvl1pPr>
          </a:lstStyle>
          <a:p>
            <a:pPr lvl="0"/>
            <a:endParaRPr lang="de-DE" dirty="0" smtClean="0"/>
          </a:p>
        </p:txBody>
      </p:sp>
      <p:sp>
        <p:nvSpPr>
          <p:cNvPr id="16" name="Textplatzhalter 15"/>
          <p:cNvSpPr>
            <a:spLocks noGrp="1"/>
          </p:cNvSpPr>
          <p:nvPr>
            <p:ph type="body" sz="quarter" idx="16"/>
          </p:nvPr>
        </p:nvSpPr>
        <p:spPr>
          <a:xfrm>
            <a:off x="0" y="0"/>
            <a:ext cx="2268260" cy="31602498"/>
          </a:xfrm>
          <a:prstGeom prst="rect">
            <a:avLst/>
          </a:prstGeom>
        </p:spPr>
        <p:txBody>
          <a:bodyPr vert="vert270" lIns="411066" tIns="493279" bIns="0" anchor="ctr" anchorCtr="0"/>
          <a:lstStyle>
            <a:lvl1pPr marL="0" indent="0" algn="r">
              <a:buNone/>
              <a:defRPr sz="12800" b="1">
                <a:solidFill>
                  <a:schemeClr val="bg1"/>
                </a:solidFill>
              </a:defRPr>
            </a:lvl1pPr>
            <a:lvl3pPr marL="4176431" indent="0">
              <a:buNone/>
              <a:defRPr/>
            </a:lvl3pPr>
            <a:lvl4pPr marL="6264646" indent="0">
              <a:buNone/>
              <a:defRPr/>
            </a:lvl4pPr>
            <a:lvl5pPr marL="8352861" indent="0">
              <a:buNone/>
              <a:defRPr/>
            </a:lvl5pPr>
          </a:lstStyle>
          <a:p>
            <a:pPr lvl="0"/>
            <a:r>
              <a:rPr lang="de-DE" dirty="0" smtClean="0"/>
              <a:t>Textmasterformat</a:t>
            </a:r>
          </a:p>
        </p:txBody>
      </p:sp>
      <p:sp>
        <p:nvSpPr>
          <p:cNvPr id="18" name="Bildplatzhalter 17"/>
          <p:cNvSpPr>
            <a:spLocks noGrp="1"/>
          </p:cNvSpPr>
          <p:nvPr>
            <p:ph type="pic" sz="quarter" idx="17" hasCustomPrompt="1"/>
          </p:nvPr>
        </p:nvSpPr>
        <p:spPr>
          <a:xfrm>
            <a:off x="2806891" y="595070"/>
            <a:ext cx="2880000" cy="1800000"/>
          </a:xfrm>
          <a:prstGeom prst="rect">
            <a:avLst/>
          </a:prstGeom>
        </p:spPr>
        <p:txBody>
          <a:bodyPr>
            <a:noAutofit/>
          </a:bodyPr>
          <a:lstStyle>
            <a:lvl1pPr marL="0" indent="0">
              <a:buNone/>
              <a:defRPr sz="3600" baseline="0"/>
            </a:lvl1pPr>
          </a:lstStyle>
          <a:p>
            <a:r>
              <a:rPr lang="de-DE" dirty="0" smtClean="0"/>
              <a:t>Logo </a:t>
            </a:r>
            <a:r>
              <a:rPr lang="de-DE" dirty="0" err="1" smtClean="0"/>
              <a:t>partenaire</a:t>
            </a:r>
            <a:endParaRPr lang="de-DE" dirty="0"/>
          </a:p>
        </p:txBody>
      </p:sp>
      <p:sp>
        <p:nvSpPr>
          <p:cNvPr id="19" name="Bildplatzhalter 17"/>
          <p:cNvSpPr>
            <a:spLocks noGrp="1"/>
          </p:cNvSpPr>
          <p:nvPr>
            <p:ph type="pic" sz="quarter" idx="18" hasCustomPrompt="1"/>
          </p:nvPr>
        </p:nvSpPr>
        <p:spPr>
          <a:xfrm>
            <a:off x="26551666" y="525733"/>
            <a:ext cx="3367388" cy="4135736"/>
          </a:xfrm>
          <a:prstGeom prst="rect">
            <a:avLst/>
          </a:prstGeom>
        </p:spPr>
        <p:txBody>
          <a:bodyPr/>
          <a:lstStyle>
            <a:lvl1pPr marL="0" indent="0">
              <a:buNone/>
              <a:defRPr sz="4800"/>
            </a:lvl1pPr>
          </a:lstStyle>
          <a:p>
            <a:r>
              <a:rPr lang="de-DE" dirty="0" smtClean="0"/>
              <a:t>Logo Europe</a:t>
            </a:r>
            <a:endParaRPr lang="de-DE" dirty="0"/>
          </a:p>
        </p:txBody>
      </p:sp>
      <p:sp>
        <p:nvSpPr>
          <p:cNvPr id="13" name="Textplatzhalter 13"/>
          <p:cNvSpPr>
            <a:spLocks noGrp="1"/>
          </p:cNvSpPr>
          <p:nvPr>
            <p:ph type="body" sz="quarter" idx="19"/>
          </p:nvPr>
        </p:nvSpPr>
        <p:spPr>
          <a:xfrm>
            <a:off x="2268260" y="5474644"/>
            <a:ext cx="13986609" cy="1041372"/>
          </a:xfrm>
          <a:prstGeom prst="rect">
            <a:avLst/>
          </a:prstGeom>
        </p:spPr>
        <p:txBody>
          <a:bodyPr tIns="213754" anchor="ctr" anchorCtr="0"/>
          <a:lstStyle>
            <a:lvl1pPr marL="0" indent="0" algn="l">
              <a:buNone/>
              <a:defRPr sz="5000" b="0" i="1"/>
            </a:lvl1pPr>
          </a:lstStyle>
          <a:p>
            <a:pPr lvl="0"/>
            <a:endParaRPr lang="de-DE" dirty="0" smtClean="0"/>
          </a:p>
        </p:txBody>
      </p:sp>
      <p:sp>
        <p:nvSpPr>
          <p:cNvPr id="3" name="Bildplatzhalter 2"/>
          <p:cNvSpPr>
            <a:spLocks noGrp="1"/>
          </p:cNvSpPr>
          <p:nvPr>
            <p:ph type="pic" sz="quarter" idx="20" hasCustomPrompt="1"/>
          </p:nvPr>
        </p:nvSpPr>
        <p:spPr>
          <a:xfrm>
            <a:off x="12103983" y="23401694"/>
            <a:ext cx="9049225" cy="6347316"/>
          </a:xfrm>
          <a:prstGeom prst="rect">
            <a:avLst/>
          </a:prstGeom>
        </p:spPr>
        <p:txBody>
          <a:bodyPr/>
          <a:lstStyle>
            <a:lvl1pPr marL="0" indent="0">
              <a:buNone/>
              <a:defRPr sz="8200" baseline="0"/>
            </a:lvl1pPr>
          </a:lstStyle>
          <a:p>
            <a:r>
              <a:rPr lang="de-DE" dirty="0" err="1" smtClean="0"/>
              <a:t>Photo</a:t>
            </a:r>
            <a:r>
              <a:rPr lang="de-DE" dirty="0" smtClean="0"/>
              <a:t> 2</a:t>
            </a:r>
            <a:endParaRPr lang="de-DE" dirty="0"/>
          </a:p>
        </p:txBody>
      </p:sp>
      <p:sp>
        <p:nvSpPr>
          <p:cNvPr id="15" name="Textplatzhalter 13"/>
          <p:cNvSpPr>
            <a:spLocks noGrp="1"/>
          </p:cNvSpPr>
          <p:nvPr>
            <p:ph type="body" sz="quarter" idx="21"/>
          </p:nvPr>
        </p:nvSpPr>
        <p:spPr>
          <a:xfrm>
            <a:off x="16256858" y="5474644"/>
            <a:ext cx="13986609" cy="1041372"/>
          </a:xfrm>
          <a:prstGeom prst="rect">
            <a:avLst/>
          </a:prstGeom>
        </p:spPr>
        <p:txBody>
          <a:bodyPr tIns="213754" anchor="ctr" anchorCtr="0"/>
          <a:lstStyle>
            <a:lvl1pPr marL="0" indent="0" algn="r">
              <a:buNone/>
              <a:defRPr sz="5000" b="0" i="1"/>
            </a:lvl1pPr>
          </a:lstStyle>
          <a:p>
            <a:pPr lvl="0"/>
            <a:endParaRPr lang="de-DE" dirty="0" smtClean="0"/>
          </a:p>
        </p:txBody>
      </p:sp>
    </p:spTree>
    <p:extLst>
      <p:ext uri="{BB962C8B-B14F-4D97-AF65-F5344CB8AC3E}">
        <p14:creationId xmlns:p14="http://schemas.microsoft.com/office/powerpoint/2010/main" val="1159643796"/>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13309600"/>
            <a:ext cx="25706387" cy="9183688"/>
          </a:xfrm>
        </p:spPr>
        <p:txBody>
          <a:bodyPr/>
          <a:lstStyle/>
          <a:p>
            <a:r>
              <a:rPr lang="fr-FR" smtClean="0"/>
              <a:t>Cliquez et modifiez le titre</a:t>
            </a:r>
            <a:endParaRPr lang="fr-FR"/>
          </a:p>
        </p:txBody>
      </p:sp>
      <p:sp>
        <p:nvSpPr>
          <p:cNvPr id="3" name="Sous-titre 2"/>
          <p:cNvSpPr>
            <a:spLocks noGrp="1"/>
          </p:cNvSpPr>
          <p:nvPr>
            <p:ph type="subTitle" idx="1"/>
          </p:nvPr>
        </p:nvSpPr>
        <p:spPr>
          <a:xfrm>
            <a:off x="4537075" y="24279225"/>
            <a:ext cx="21169313" cy="10948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C7C5FB6-693A-9C4A-A692-D8BCDC161714}" type="datetimeFigureOut">
              <a:rPr lang="fr-FR" smtClean="0"/>
              <a:t>26/02/15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1357118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7C5FB6-693A-9C4A-A692-D8BCDC161714}" type="datetimeFigureOut">
              <a:rPr lang="fr-FR" smtClean="0"/>
              <a:t>26/02/15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2051961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9188" y="27532013"/>
            <a:ext cx="25706387" cy="8509000"/>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2389188" y="18159413"/>
            <a:ext cx="25706387" cy="9372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C7C5FB6-693A-9C4A-A692-D8BCDC161714}" type="datetimeFigureOut">
              <a:rPr lang="fr-FR" smtClean="0"/>
              <a:t>26/02/15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1769464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1512888" y="9996488"/>
            <a:ext cx="13531850" cy="28276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5197138" y="9996488"/>
            <a:ext cx="13533437" cy="28276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7C5FB6-693A-9C4A-A692-D8BCDC161714}" type="datetimeFigureOut">
              <a:rPr lang="fr-FR" smtClean="0"/>
              <a:t>26/02/15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2889763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1512888" y="9590088"/>
            <a:ext cx="13361987" cy="3997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2888" y="13587413"/>
            <a:ext cx="13361987" cy="24685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63825" y="9590088"/>
            <a:ext cx="13366750" cy="39973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63825" y="13587413"/>
            <a:ext cx="13366750" cy="24685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7C5FB6-693A-9C4A-A692-D8BCDC161714}" type="datetimeFigureOut">
              <a:rPr lang="fr-FR" smtClean="0"/>
              <a:t>26/02/15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2859362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C7C5FB6-693A-9C4A-A692-D8BCDC161714}" type="datetimeFigureOut">
              <a:rPr lang="fr-FR" smtClean="0"/>
              <a:t>26/02/15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3683280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7C5FB6-693A-9C4A-A692-D8BCDC161714}" type="datetimeFigureOut">
              <a:rPr lang="fr-FR" smtClean="0"/>
              <a:t>26/02/15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287116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5" name="Espace réservé du pied de page 4"/>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232822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2888" y="1706563"/>
            <a:ext cx="9948862" cy="7259637"/>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11823700" y="1706563"/>
            <a:ext cx="16906875" cy="36566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2888" y="8966200"/>
            <a:ext cx="9948862" cy="29306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7C5FB6-693A-9C4A-A692-D8BCDC161714}" type="datetimeFigureOut">
              <a:rPr lang="fr-FR" smtClean="0"/>
              <a:t>26/02/15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255030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27725" y="29991050"/>
            <a:ext cx="18146713" cy="3541713"/>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5927725" y="3829050"/>
            <a:ext cx="18146713" cy="2570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5927725" y="33532763"/>
            <a:ext cx="18146713" cy="50276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7C5FB6-693A-9C4A-A692-D8BCDC161714}" type="datetimeFigureOut">
              <a:rPr lang="fr-FR" smtClean="0"/>
              <a:t>26/02/15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1151080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7C5FB6-693A-9C4A-A692-D8BCDC161714}" type="datetimeFigureOut">
              <a:rPr lang="fr-FR" smtClean="0"/>
              <a:t>26/02/15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2AD3F-50B4-8D4C-B1AB-B2292B4096DA}" type="slidenum">
              <a:rPr lang="fr-FR" smtClean="0"/>
              <a:t>‹#›</a:t>
            </a:fld>
            <a:endParaRPr lang="fr-FR"/>
          </a:p>
        </p:txBody>
      </p:sp>
    </p:spTree>
    <p:extLst>
      <p:ext uri="{BB962C8B-B14F-4D97-AF65-F5344CB8AC3E}">
        <p14:creationId xmlns:p14="http://schemas.microsoft.com/office/powerpoint/2010/main" val="705441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pic>
        <p:nvPicPr>
          <p:cNvPr id="7" name="Image 6" descr="logo-CIL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1171" y="40288615"/>
            <a:ext cx="4967942" cy="1362636"/>
          </a:xfrm>
          <a:prstGeom prst="rect">
            <a:avLst/>
          </a:prstGeom>
        </p:spPr>
      </p:pic>
      <p:pic>
        <p:nvPicPr>
          <p:cNvPr id="8" name="Image 7" descr="Logo ticcih 2015 COMBO H Officiel rouge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8163" y="39568535"/>
            <a:ext cx="7098792" cy="2740152"/>
          </a:xfrm>
          <a:prstGeom prst="rect">
            <a:avLst/>
          </a:prstGeom>
        </p:spPr>
      </p:pic>
    </p:spTree>
    <p:extLst>
      <p:ext uri="{BB962C8B-B14F-4D97-AF65-F5344CB8AC3E}">
        <p14:creationId xmlns:p14="http://schemas.microsoft.com/office/powerpoint/2010/main" val="179099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9025" y="27531907"/>
            <a:ext cx="25706944" cy="8509501"/>
          </a:xfrm>
        </p:spPr>
        <p:txBody>
          <a:bodyPr anchor="t"/>
          <a:lstStyle>
            <a:lvl1pPr algn="l">
              <a:defRPr sz="18300" b="1" cap="all"/>
            </a:lvl1pPr>
          </a:lstStyle>
          <a:p>
            <a:r>
              <a:rPr lang="fr-FR" smtClean="0"/>
              <a:t>Modifiez le style du titre</a:t>
            </a:r>
            <a:endParaRPr lang="fr-FR"/>
          </a:p>
        </p:txBody>
      </p:sp>
      <p:sp>
        <p:nvSpPr>
          <p:cNvPr id="3" name="Espace réservé du texte 2"/>
          <p:cNvSpPr>
            <a:spLocks noGrp="1"/>
          </p:cNvSpPr>
          <p:nvPr>
            <p:ph type="body" idx="1"/>
          </p:nvPr>
        </p:nvSpPr>
        <p:spPr>
          <a:xfrm>
            <a:off x="2389025" y="18159558"/>
            <a:ext cx="25706944" cy="9372349"/>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5" name="Espace réservé du pied de page 4"/>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39870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03824" y="62452597"/>
            <a:ext cx="44756125"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64009" y="62452597"/>
            <a:ext cx="44761374"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6" name="Espace réservé du pied de page 5"/>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1747175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2173" y="1715788"/>
            <a:ext cx="27219117" cy="714084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512173" y="9590547"/>
            <a:ext cx="13362782"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4" name="Espace réservé du contenu 3"/>
          <p:cNvSpPr>
            <a:spLocks noGrp="1"/>
          </p:cNvSpPr>
          <p:nvPr>
            <p:ph sz="half" idx="2"/>
          </p:nvPr>
        </p:nvSpPr>
        <p:spPr>
          <a:xfrm>
            <a:off x="1512173" y="13587431"/>
            <a:ext cx="13362782"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63261" y="9590547"/>
            <a:ext cx="13368031"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6" name="Espace réservé du contenu 5"/>
          <p:cNvSpPr>
            <a:spLocks noGrp="1"/>
          </p:cNvSpPr>
          <p:nvPr>
            <p:ph sz="quarter" idx="4"/>
          </p:nvPr>
        </p:nvSpPr>
        <p:spPr>
          <a:xfrm>
            <a:off x="15363261" y="13587431"/>
            <a:ext cx="13368031"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8" name="Espace réservé du pied de page 7"/>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275120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4" name="Espace réservé du pied de page 3"/>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27202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3" name="Espace réservé du pied de page 2"/>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344275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2175" y="1705867"/>
            <a:ext cx="9949891" cy="7259854"/>
          </a:xfrm>
        </p:spPr>
        <p:txBody>
          <a:bodyPr anchor="b"/>
          <a:lstStyle>
            <a:lvl1pPr algn="l">
              <a:defRPr sz="9100" b="1"/>
            </a:lvl1pPr>
          </a:lstStyle>
          <a:p>
            <a:r>
              <a:rPr lang="fr-FR" smtClean="0"/>
              <a:t>Modifiez le style du titre</a:t>
            </a:r>
            <a:endParaRPr lang="fr-FR"/>
          </a:p>
        </p:txBody>
      </p:sp>
      <p:sp>
        <p:nvSpPr>
          <p:cNvPr id="3" name="Espace réservé du contenu 2"/>
          <p:cNvSpPr>
            <a:spLocks noGrp="1"/>
          </p:cNvSpPr>
          <p:nvPr>
            <p:ph idx="1"/>
          </p:nvPr>
        </p:nvSpPr>
        <p:spPr>
          <a:xfrm>
            <a:off x="11824354" y="1705870"/>
            <a:ext cx="16906936"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2175" y="8965724"/>
            <a:ext cx="9949891" cy="29307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6" name="Espace réservé du pied de page 5"/>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378699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27930" y="29991527"/>
            <a:ext cx="18146078" cy="3540669"/>
          </a:xfrm>
        </p:spPr>
        <p:txBody>
          <a:bodyPr anchor="b"/>
          <a:lstStyle>
            <a:lvl1pPr algn="l">
              <a:defRPr sz="9100" b="1"/>
            </a:lvl1pPr>
          </a:lstStyle>
          <a:p>
            <a:r>
              <a:rPr lang="fr-FR" smtClean="0"/>
              <a:t>Modifiez le style du titre</a:t>
            </a:r>
            <a:endParaRPr lang="fr-FR"/>
          </a:p>
        </p:txBody>
      </p:sp>
      <p:sp>
        <p:nvSpPr>
          <p:cNvPr id="3" name="Espace réservé pour une image  2"/>
          <p:cNvSpPr>
            <a:spLocks noGrp="1"/>
          </p:cNvSpPr>
          <p:nvPr>
            <p:ph type="pic" idx="1"/>
          </p:nvPr>
        </p:nvSpPr>
        <p:spPr>
          <a:xfrm>
            <a:off x="5927930" y="3828283"/>
            <a:ext cx="18146078" cy="25707023"/>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FR" dirty="0"/>
          </a:p>
        </p:txBody>
      </p:sp>
      <p:sp>
        <p:nvSpPr>
          <p:cNvPr id="4" name="Espace réservé du texte 3"/>
          <p:cNvSpPr>
            <a:spLocks noGrp="1"/>
          </p:cNvSpPr>
          <p:nvPr>
            <p:ph type="body" sz="half" idx="2"/>
          </p:nvPr>
        </p:nvSpPr>
        <p:spPr>
          <a:xfrm>
            <a:off x="5927930" y="33532196"/>
            <a:ext cx="18146078" cy="5028338"/>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a:xfrm>
            <a:off x="1512173" y="39711006"/>
            <a:ext cx="7056808" cy="2281102"/>
          </a:xfrm>
          <a:prstGeom prst="rect">
            <a:avLst/>
          </a:prstGeom>
        </p:spPr>
        <p:txBody>
          <a:bodyPr/>
          <a:lstStyle/>
          <a:p>
            <a:fld id="{08F628D9-F562-4723-9D98-3BA73D581707}" type="datetimeFigureOut">
              <a:rPr lang="fr-FR" smtClean="0"/>
              <a:pPr/>
              <a:t>26/02/15</a:t>
            </a:fld>
            <a:endParaRPr lang="fr-FR" dirty="0"/>
          </a:p>
        </p:txBody>
      </p:sp>
      <p:sp>
        <p:nvSpPr>
          <p:cNvPr id="6" name="Espace réservé du pied de page 5"/>
          <p:cNvSpPr>
            <a:spLocks noGrp="1"/>
          </p:cNvSpPr>
          <p:nvPr>
            <p:ph type="ftr" sz="quarter" idx="11"/>
          </p:nvPr>
        </p:nvSpPr>
        <p:spPr>
          <a:xfrm>
            <a:off x="10333183" y="39711006"/>
            <a:ext cx="9577097" cy="2281102"/>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CB0932-9BB4-43E3-99EA-88902DB19D9A}" type="slidenum">
              <a:rPr lang="fr-FR" smtClean="0"/>
              <a:pPr/>
              <a:t>‹#›</a:t>
            </a:fld>
            <a:endParaRPr lang="fr-FR" dirty="0"/>
          </a:p>
        </p:txBody>
      </p:sp>
    </p:spTree>
    <p:extLst>
      <p:ext uri="{BB962C8B-B14F-4D97-AF65-F5344CB8AC3E}">
        <p14:creationId xmlns:p14="http://schemas.microsoft.com/office/powerpoint/2010/main" val="3177054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2173" y="1715788"/>
            <a:ext cx="27219117" cy="4297019"/>
          </a:xfrm>
          <a:prstGeom prst="rect">
            <a:avLst/>
          </a:prstGeom>
        </p:spPr>
        <p:txBody>
          <a:bodyPr vert="horz" lIns="417643" tIns="208822" rIns="417643" bIns="208822"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1512173" y="9997178"/>
            <a:ext cx="27219117" cy="28275745"/>
          </a:xfrm>
          <a:prstGeom prst="rect">
            <a:avLst/>
          </a:prstGeom>
        </p:spPr>
        <p:txBody>
          <a:bodyPr vert="horz" lIns="417643" tIns="208822" rIns="417643" bIns="20882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4"/>
          </p:nvPr>
        </p:nvSpPr>
        <p:spPr>
          <a:xfrm>
            <a:off x="21674482" y="39711006"/>
            <a:ext cx="7056808" cy="2281102"/>
          </a:xfrm>
          <a:prstGeom prst="rect">
            <a:avLst/>
          </a:prstGeom>
        </p:spPr>
        <p:txBody>
          <a:bodyPr vert="horz" lIns="417643" tIns="208822" rIns="417643" bIns="208822" rtlCol="0" anchor="ctr"/>
          <a:lstStyle>
            <a:lvl1pPr algn="r">
              <a:defRPr sz="5500">
                <a:solidFill>
                  <a:schemeClr val="tx1">
                    <a:tint val="75000"/>
                  </a:schemeClr>
                </a:solidFill>
              </a:defRPr>
            </a:lvl1pPr>
          </a:lstStyle>
          <a:p>
            <a:fld id="{9DCB0932-9BB4-43E3-99EA-88902DB19D9A}" type="slidenum">
              <a:rPr lang="fr-FR" smtClean="0"/>
              <a:pPr/>
              <a:t>‹#›</a:t>
            </a:fld>
            <a:endParaRPr lang="fr-FR" dirty="0"/>
          </a:p>
        </p:txBody>
      </p:sp>
      <p:pic>
        <p:nvPicPr>
          <p:cNvPr id="7" name="Image 6" descr="Logo ticcih 2015 COMBO H Officiel rouge1.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12219" y="39852719"/>
            <a:ext cx="7098792" cy="2740152"/>
          </a:xfrm>
          <a:prstGeom prst="rect">
            <a:avLst/>
          </a:prstGeom>
        </p:spPr>
      </p:pic>
      <p:pic>
        <p:nvPicPr>
          <p:cNvPr id="8" name="Image 7" descr="logo-CILAC.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6195677" y="40576647"/>
            <a:ext cx="4974726" cy="1364496"/>
          </a:xfrm>
          <a:prstGeom prst="rect">
            <a:avLst/>
          </a:prstGeom>
        </p:spPr>
      </p:pic>
      <p:pic>
        <p:nvPicPr>
          <p:cNvPr id="4" name="Image 3" descr="ticcih.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338595" y="40432631"/>
            <a:ext cx="6215184" cy="1600410"/>
          </a:xfrm>
          <a:prstGeom prst="rect">
            <a:avLst/>
          </a:prstGeom>
        </p:spPr>
      </p:pic>
    </p:spTree>
    <p:extLst>
      <p:ext uri="{BB962C8B-B14F-4D97-AF65-F5344CB8AC3E}">
        <p14:creationId xmlns:p14="http://schemas.microsoft.com/office/powerpoint/2010/main" val="2519627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6431" rtl="0" eaLnBrk="1" latinLnBrk="0" hangingPunct="1">
        <a:spcBef>
          <a:spcPct val="0"/>
        </a:spcBef>
        <a:buNone/>
        <a:defRPr sz="14000" b="1" kern="1200">
          <a:solidFill>
            <a:schemeClr val="tx1"/>
          </a:solidFill>
          <a:latin typeface="Lucida Sans" pitchFamily="34" charset="0"/>
          <a:ea typeface="+mj-ea"/>
          <a:cs typeface="Lucida Sans" pitchFamily="34" charset="0"/>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2888" y="1716088"/>
            <a:ext cx="27217687" cy="7140575"/>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1512888" y="9996488"/>
            <a:ext cx="27217687" cy="2827655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512888" y="39711313"/>
            <a:ext cx="7056437" cy="2281237"/>
          </a:xfrm>
          <a:prstGeom prst="rect">
            <a:avLst/>
          </a:prstGeom>
        </p:spPr>
        <p:txBody>
          <a:bodyPr vert="horz" lIns="91440" tIns="45720" rIns="91440" bIns="45720" rtlCol="0" anchor="ctr"/>
          <a:lstStyle>
            <a:lvl1pPr algn="l">
              <a:defRPr sz="1200">
                <a:solidFill>
                  <a:schemeClr val="tx1">
                    <a:tint val="75000"/>
                  </a:schemeClr>
                </a:solidFill>
              </a:defRPr>
            </a:lvl1pPr>
          </a:lstStyle>
          <a:p>
            <a:fld id="{AC7C5FB6-693A-9C4A-A692-D8BCDC161714}" type="datetimeFigureOut">
              <a:rPr lang="fr-FR" smtClean="0"/>
              <a:t>26/02/15</a:t>
            </a:fld>
            <a:endParaRPr lang="fr-FR"/>
          </a:p>
        </p:txBody>
      </p:sp>
      <p:sp>
        <p:nvSpPr>
          <p:cNvPr id="5" name="Espace réservé du pied de page 4"/>
          <p:cNvSpPr>
            <a:spLocks noGrp="1"/>
          </p:cNvSpPr>
          <p:nvPr>
            <p:ph type="ftr" sz="quarter" idx="3"/>
          </p:nvPr>
        </p:nvSpPr>
        <p:spPr>
          <a:xfrm>
            <a:off x="10333038" y="39711313"/>
            <a:ext cx="9577387" cy="22812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1674138" y="39711313"/>
            <a:ext cx="7056437" cy="2281237"/>
          </a:xfrm>
          <a:prstGeom prst="rect">
            <a:avLst/>
          </a:prstGeom>
        </p:spPr>
        <p:txBody>
          <a:bodyPr vert="horz" lIns="91440" tIns="45720" rIns="91440" bIns="45720" rtlCol="0" anchor="ctr"/>
          <a:lstStyle>
            <a:lvl1pPr algn="r">
              <a:defRPr sz="1200">
                <a:solidFill>
                  <a:schemeClr val="tx1">
                    <a:tint val="75000"/>
                  </a:schemeClr>
                </a:solidFill>
              </a:defRPr>
            </a:lvl1pPr>
          </a:lstStyle>
          <a:p>
            <a:fld id="{9BB2AD3F-50B4-8D4C-B1AB-B2292B4096DA}" type="slidenum">
              <a:rPr lang="fr-FR" smtClean="0"/>
              <a:t>‹#›</a:t>
            </a:fld>
            <a:endParaRPr lang="fr-FR"/>
          </a:p>
        </p:txBody>
      </p:sp>
    </p:spTree>
    <p:extLst>
      <p:ext uri="{BB962C8B-B14F-4D97-AF65-F5344CB8AC3E}">
        <p14:creationId xmlns:p14="http://schemas.microsoft.com/office/powerpoint/2010/main" val="42695413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1259999" y="7596983"/>
            <a:ext cx="27111204" cy="1188024"/>
          </a:xfrm>
          <a:prstGeom prst="rect">
            <a:avLst/>
          </a:prstGeom>
          <a:solidFill>
            <a:srgbClr val="95D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6" name="Rectangle 75"/>
          <p:cNvSpPr/>
          <p:nvPr/>
        </p:nvSpPr>
        <p:spPr>
          <a:xfrm>
            <a:off x="1259999" y="1260279"/>
            <a:ext cx="27723463" cy="6564342"/>
          </a:xfrm>
          <a:prstGeom prst="rect">
            <a:avLst/>
          </a:prstGeom>
          <a:solidFill>
            <a:srgbClr val="87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2">
                  <a:lumMod val="40000"/>
                  <a:lumOff val="60000"/>
                </a:schemeClr>
              </a:solidFill>
            </a:endParaRPr>
          </a:p>
        </p:txBody>
      </p:sp>
      <p:sp>
        <p:nvSpPr>
          <p:cNvPr id="77" name="Rectangle 76"/>
          <p:cNvSpPr/>
          <p:nvPr/>
        </p:nvSpPr>
        <p:spPr>
          <a:xfrm>
            <a:off x="1296235" y="14019453"/>
            <a:ext cx="27684228" cy="5472000"/>
          </a:xfrm>
          <a:prstGeom prst="rect">
            <a:avLst/>
          </a:prstGeom>
          <a:solidFill>
            <a:srgbClr val="95D0C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9" name="Rectangle 78"/>
          <p:cNvSpPr/>
          <p:nvPr/>
        </p:nvSpPr>
        <p:spPr>
          <a:xfrm>
            <a:off x="1296235" y="10202230"/>
            <a:ext cx="27723040" cy="2867361"/>
          </a:xfrm>
          <a:prstGeom prst="rect">
            <a:avLst/>
          </a:prstGeom>
          <a:solidFill>
            <a:srgbClr val="DA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ZoneTexte 79"/>
          <p:cNvSpPr txBox="1"/>
          <p:nvPr/>
        </p:nvSpPr>
        <p:spPr>
          <a:xfrm>
            <a:off x="1584227" y="3420519"/>
            <a:ext cx="27000000" cy="1631216"/>
          </a:xfrm>
          <a:prstGeom prst="rect">
            <a:avLst/>
          </a:prstGeom>
          <a:noFill/>
        </p:spPr>
        <p:txBody>
          <a:bodyPr wrap="square" rtlCol="0">
            <a:spAutoFit/>
          </a:bodyPr>
          <a:lstStyle/>
          <a:p>
            <a:pPr algn="ctr"/>
            <a:r>
              <a:rPr lang="fr-FR" sz="10000" b="1" dirty="0" smtClean="0">
                <a:solidFill>
                  <a:schemeClr val="bg1"/>
                </a:solidFill>
                <a:latin typeface="Lovelo"/>
                <a:cs typeface="Lovelo"/>
              </a:rPr>
              <a:t>Poster </a:t>
            </a:r>
            <a:r>
              <a:rPr lang="fr-FR" sz="10000" b="1" dirty="0" err="1" smtClean="0">
                <a:solidFill>
                  <a:schemeClr val="bg1"/>
                </a:solidFill>
                <a:latin typeface="Lovelo"/>
                <a:cs typeface="Lovelo"/>
              </a:rPr>
              <a:t>title</a:t>
            </a:r>
            <a:endParaRPr lang="fr-FR" sz="10000" b="1" dirty="0" smtClean="0">
              <a:solidFill>
                <a:schemeClr val="bg1"/>
              </a:solidFill>
              <a:latin typeface="Lovelo"/>
              <a:cs typeface="Lovelo"/>
            </a:endParaRPr>
          </a:p>
        </p:txBody>
      </p:sp>
      <p:grpSp>
        <p:nvGrpSpPr>
          <p:cNvPr id="90" name="Groupe 89"/>
          <p:cNvGrpSpPr/>
          <p:nvPr/>
        </p:nvGrpSpPr>
        <p:grpSpPr>
          <a:xfrm>
            <a:off x="1236628" y="13501639"/>
            <a:ext cx="6720498" cy="598590"/>
            <a:chOff x="1236628" y="14653767"/>
            <a:chExt cx="6720498" cy="598590"/>
          </a:xfrm>
          <a:solidFill>
            <a:srgbClr val="870012"/>
          </a:solidFill>
        </p:grpSpPr>
        <p:sp>
          <p:nvSpPr>
            <p:cNvPr id="91" name="Arrondir un rectangle à un seul coin 90"/>
            <p:cNvSpPr/>
            <p:nvPr/>
          </p:nvSpPr>
          <p:spPr>
            <a:xfrm>
              <a:off x="1236628" y="14667526"/>
              <a:ext cx="6108239" cy="584831"/>
            </a:xfrm>
            <a:prstGeom prst="round1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800" dirty="0"/>
            </a:p>
          </p:txBody>
        </p:sp>
        <p:sp>
          <p:nvSpPr>
            <p:cNvPr id="92" name="TextBox 20"/>
            <p:cNvSpPr txBox="1"/>
            <p:nvPr/>
          </p:nvSpPr>
          <p:spPr>
            <a:xfrm>
              <a:off x="2520331" y="14653767"/>
              <a:ext cx="5436795" cy="553998"/>
            </a:xfrm>
            <a:prstGeom prst="rect">
              <a:avLst/>
            </a:prstGeom>
            <a:noFill/>
          </p:spPr>
          <p:txBody>
            <a:bodyPr wrap="square" tIns="0" bIns="0" rtlCol="0">
              <a:spAutoFit/>
            </a:bodyPr>
            <a:lstStyle/>
            <a:p>
              <a:r>
                <a:rPr lang="en-US" sz="3600" b="1" dirty="0" smtClean="0">
                  <a:solidFill>
                    <a:schemeClr val="bg1"/>
                  </a:solidFill>
                  <a:latin typeface="Microsoft Tai Le" pitchFamily="34" charset="0"/>
                  <a:cs typeface="Microsoft Tai Le" pitchFamily="34" charset="0"/>
                </a:rPr>
                <a:t>O</a:t>
              </a:r>
              <a:r>
                <a:rPr lang="fr-FR" sz="3600" b="1" dirty="0" err="1" smtClean="0">
                  <a:solidFill>
                    <a:schemeClr val="bg1"/>
                  </a:solidFill>
                  <a:latin typeface="Microsoft Tai Le" pitchFamily="34" charset="0"/>
                  <a:cs typeface="Microsoft Tai Le" pitchFamily="34" charset="0"/>
                </a:rPr>
                <a:t>bject</a:t>
              </a:r>
              <a:r>
                <a:rPr lang="fr-FR" sz="3600" b="1" dirty="0" smtClean="0">
                  <a:solidFill>
                    <a:schemeClr val="bg1"/>
                  </a:solidFill>
                  <a:latin typeface="Microsoft Tai Le" pitchFamily="34" charset="0"/>
                  <a:cs typeface="Microsoft Tai Le" pitchFamily="34" charset="0"/>
                </a:rPr>
                <a:t> and </a:t>
              </a:r>
              <a:r>
                <a:rPr lang="fr-FR" sz="3600" b="1" dirty="0" err="1" smtClean="0">
                  <a:solidFill>
                    <a:schemeClr val="bg1"/>
                  </a:solidFill>
                  <a:latin typeface="Microsoft Tai Le" pitchFamily="34" charset="0"/>
                  <a:cs typeface="Microsoft Tai Le" pitchFamily="34" charset="0"/>
                </a:rPr>
                <a:t>context</a:t>
              </a:r>
              <a:endParaRPr lang="fr-FR" sz="3600" b="1" dirty="0">
                <a:solidFill>
                  <a:schemeClr val="bg1"/>
                </a:solidFill>
                <a:latin typeface="Microsoft Tai Le" pitchFamily="34" charset="0"/>
                <a:cs typeface="Microsoft Tai Le" pitchFamily="34" charset="0"/>
              </a:endParaRPr>
            </a:p>
          </p:txBody>
        </p:sp>
      </p:grpSp>
      <p:grpSp>
        <p:nvGrpSpPr>
          <p:cNvPr id="93" name="Groupe 92"/>
          <p:cNvGrpSpPr/>
          <p:nvPr/>
        </p:nvGrpSpPr>
        <p:grpSpPr>
          <a:xfrm>
            <a:off x="1236628" y="9685215"/>
            <a:ext cx="6108239" cy="584831"/>
            <a:chOff x="1236628" y="9685215"/>
            <a:chExt cx="6108239" cy="584831"/>
          </a:xfrm>
          <a:solidFill>
            <a:srgbClr val="870012"/>
          </a:solidFill>
        </p:grpSpPr>
        <p:sp>
          <p:nvSpPr>
            <p:cNvPr id="94" name="Arrondir un rectangle à un seul coin 93"/>
            <p:cNvSpPr/>
            <p:nvPr/>
          </p:nvSpPr>
          <p:spPr>
            <a:xfrm>
              <a:off x="1236628" y="9685215"/>
              <a:ext cx="6108239" cy="584831"/>
            </a:xfrm>
            <a:prstGeom prst="round1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800" dirty="0"/>
            </a:p>
          </p:txBody>
        </p:sp>
        <p:sp>
          <p:nvSpPr>
            <p:cNvPr id="95" name="TextBox 20"/>
            <p:cNvSpPr txBox="1"/>
            <p:nvPr/>
          </p:nvSpPr>
          <p:spPr>
            <a:xfrm>
              <a:off x="2448323" y="9685215"/>
              <a:ext cx="4104456" cy="553998"/>
            </a:xfrm>
            <a:prstGeom prst="rect">
              <a:avLst/>
            </a:prstGeom>
            <a:noFill/>
          </p:spPr>
          <p:txBody>
            <a:bodyPr wrap="square" tIns="0" bIns="0" rtlCol="0">
              <a:spAutoFit/>
            </a:bodyPr>
            <a:lstStyle/>
            <a:p>
              <a:r>
                <a:rPr lang="fr-FR" sz="3600" b="1" dirty="0" smtClean="0">
                  <a:solidFill>
                    <a:schemeClr val="bg1"/>
                  </a:solidFill>
                  <a:latin typeface="Microsoft Tai Le" pitchFamily="34" charset="0"/>
                  <a:cs typeface="Microsoft Tai Le" pitchFamily="34" charset="0"/>
                </a:rPr>
                <a:t>Introduction</a:t>
              </a:r>
              <a:endParaRPr lang="fr-FR" sz="3600" b="1" dirty="0">
                <a:solidFill>
                  <a:schemeClr val="bg1"/>
                </a:solidFill>
                <a:latin typeface="Microsoft Tai Le" pitchFamily="34" charset="0"/>
                <a:cs typeface="Microsoft Tai Le" pitchFamily="34" charset="0"/>
              </a:endParaRPr>
            </a:p>
          </p:txBody>
        </p:sp>
      </p:grpSp>
      <p:sp>
        <p:nvSpPr>
          <p:cNvPr id="96" name="Rectangle 95"/>
          <p:cNvSpPr/>
          <p:nvPr/>
        </p:nvSpPr>
        <p:spPr>
          <a:xfrm>
            <a:off x="1080171" y="20702439"/>
            <a:ext cx="27720000" cy="14609595"/>
          </a:xfrm>
          <a:prstGeom prst="rect">
            <a:avLst/>
          </a:prstGeom>
          <a:solidFill>
            <a:srgbClr val="95D0C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97" name="Groupe 96"/>
          <p:cNvGrpSpPr/>
          <p:nvPr/>
        </p:nvGrpSpPr>
        <p:grpSpPr>
          <a:xfrm>
            <a:off x="1236628" y="20181578"/>
            <a:ext cx="6108239" cy="584831"/>
            <a:chOff x="1236628" y="20981704"/>
            <a:chExt cx="6108239" cy="584831"/>
          </a:xfrm>
          <a:solidFill>
            <a:srgbClr val="800000"/>
          </a:solidFill>
        </p:grpSpPr>
        <p:sp>
          <p:nvSpPr>
            <p:cNvPr id="98" name="Arrondir un rectangle à un seul coin 97"/>
            <p:cNvSpPr/>
            <p:nvPr/>
          </p:nvSpPr>
          <p:spPr>
            <a:xfrm>
              <a:off x="1236628" y="20981704"/>
              <a:ext cx="6108239" cy="584831"/>
            </a:xfrm>
            <a:prstGeom prst="round1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9" name="TextBox 20"/>
            <p:cNvSpPr txBox="1"/>
            <p:nvPr/>
          </p:nvSpPr>
          <p:spPr>
            <a:xfrm>
              <a:off x="2664347" y="20998509"/>
              <a:ext cx="4104456" cy="553998"/>
            </a:xfrm>
            <a:prstGeom prst="rect">
              <a:avLst/>
            </a:prstGeom>
            <a:noFill/>
          </p:spPr>
          <p:txBody>
            <a:bodyPr wrap="square" tIns="0" bIns="0" rtlCol="0">
              <a:spAutoFit/>
            </a:bodyPr>
            <a:lstStyle/>
            <a:p>
              <a:r>
                <a:rPr lang="fr-FR" sz="3600" b="1" dirty="0" err="1" smtClean="0">
                  <a:solidFill>
                    <a:schemeClr val="bg1"/>
                  </a:solidFill>
                  <a:latin typeface="Microsoft Tai Le" pitchFamily="34" charset="0"/>
                  <a:cs typeface="Microsoft Tai Le" pitchFamily="34" charset="0"/>
                </a:rPr>
                <a:t>Results</a:t>
              </a:r>
              <a:endParaRPr lang="fr-FR" sz="3600" b="1" dirty="0">
                <a:solidFill>
                  <a:schemeClr val="bg1"/>
                </a:solidFill>
                <a:latin typeface="Microsoft Tai Le" pitchFamily="34" charset="0"/>
                <a:cs typeface="Microsoft Tai Le" pitchFamily="34" charset="0"/>
              </a:endParaRPr>
            </a:p>
          </p:txBody>
        </p:sp>
      </p:grpSp>
      <p:sp>
        <p:nvSpPr>
          <p:cNvPr id="100" name="Rectangle 99"/>
          <p:cNvSpPr/>
          <p:nvPr/>
        </p:nvSpPr>
        <p:spPr>
          <a:xfrm>
            <a:off x="1224227" y="36472191"/>
            <a:ext cx="27579024" cy="2592288"/>
          </a:xfrm>
          <a:prstGeom prst="rect">
            <a:avLst/>
          </a:prstGeom>
          <a:solidFill>
            <a:srgbClr val="DA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01" name="Groupe 100"/>
          <p:cNvGrpSpPr/>
          <p:nvPr/>
        </p:nvGrpSpPr>
        <p:grpSpPr>
          <a:xfrm>
            <a:off x="1236628" y="35968135"/>
            <a:ext cx="6108239" cy="601032"/>
            <a:chOff x="1236628" y="35968135"/>
            <a:chExt cx="6108239" cy="601032"/>
          </a:xfrm>
          <a:solidFill>
            <a:srgbClr val="953735"/>
          </a:solidFill>
        </p:grpSpPr>
        <p:sp>
          <p:nvSpPr>
            <p:cNvPr id="102" name="Arrondir un rectangle à un seul coin 101"/>
            <p:cNvSpPr/>
            <p:nvPr/>
          </p:nvSpPr>
          <p:spPr>
            <a:xfrm>
              <a:off x="1236628" y="35984336"/>
              <a:ext cx="6108239" cy="584831"/>
            </a:xfrm>
            <a:prstGeom prst="round1Rect">
              <a:avLst>
                <a:gd name="adj" fmla="val 50000"/>
              </a:avLst>
            </a:prstGeom>
            <a:solidFill>
              <a:srgbClr val="87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800" dirty="0"/>
            </a:p>
          </p:txBody>
        </p:sp>
        <p:sp>
          <p:nvSpPr>
            <p:cNvPr id="103" name="TextBox 20"/>
            <p:cNvSpPr txBox="1"/>
            <p:nvPr/>
          </p:nvSpPr>
          <p:spPr>
            <a:xfrm>
              <a:off x="2160291" y="35968135"/>
              <a:ext cx="4104456" cy="553998"/>
            </a:xfrm>
            <a:prstGeom prst="rect">
              <a:avLst/>
            </a:prstGeom>
            <a:noFill/>
          </p:spPr>
          <p:txBody>
            <a:bodyPr wrap="square" tIns="0" bIns="0" rtlCol="0">
              <a:spAutoFit/>
            </a:bodyPr>
            <a:lstStyle/>
            <a:p>
              <a:r>
                <a:rPr lang="fr-FR" sz="3600" b="1" dirty="0" smtClean="0">
                  <a:solidFill>
                    <a:schemeClr val="bg1"/>
                  </a:solidFill>
                  <a:latin typeface="Microsoft Tai Le" pitchFamily="34" charset="0"/>
                  <a:cs typeface="Microsoft Tai Le" pitchFamily="34" charset="0"/>
                </a:rPr>
                <a:t>Key message</a:t>
              </a:r>
              <a:endParaRPr lang="fr-FR" sz="3600" b="1" dirty="0">
                <a:solidFill>
                  <a:schemeClr val="bg1"/>
                </a:solidFill>
                <a:latin typeface="Microsoft Tai Le" pitchFamily="34" charset="0"/>
                <a:cs typeface="Microsoft Tai Le" pitchFamily="34" charset="0"/>
              </a:endParaRPr>
            </a:p>
          </p:txBody>
        </p:sp>
      </p:grpSp>
      <p:sp>
        <p:nvSpPr>
          <p:cNvPr id="104" name="ZoneTexte 103"/>
          <p:cNvSpPr txBox="1"/>
          <p:nvPr/>
        </p:nvSpPr>
        <p:spPr>
          <a:xfrm>
            <a:off x="1374977" y="10621319"/>
            <a:ext cx="26996226" cy="2246769"/>
          </a:xfrm>
          <a:prstGeom prst="rect">
            <a:avLst/>
          </a:prstGeom>
          <a:noFill/>
        </p:spPr>
        <p:txBody>
          <a:bodyPr wrap="square" rtlCol="0">
            <a:spAutoFit/>
          </a:bodyPr>
          <a:lstStyle/>
          <a:p>
            <a:r>
              <a:rPr lang="fr-FR" sz="2000" dirty="0" err="1" smtClean="0">
                <a:latin typeface="+mj-lt"/>
              </a:rPr>
              <a:t>Eheniat</a:t>
            </a:r>
            <a:r>
              <a:rPr lang="fr-FR" sz="2000" dirty="0" smtClean="0">
                <a:latin typeface="+mj-lt"/>
              </a:rPr>
              <a:t>. </a:t>
            </a:r>
            <a:r>
              <a:rPr lang="fr-FR" sz="2000" dirty="0" err="1" smtClean="0">
                <a:latin typeface="+mj-lt"/>
              </a:rPr>
              <a:t>Nonsero</a:t>
            </a:r>
            <a:r>
              <a:rPr lang="fr-FR" sz="2000" dirty="0" smtClean="0">
                <a:latin typeface="+mj-lt"/>
              </a:rPr>
              <a:t> </a:t>
            </a:r>
            <a:r>
              <a:rPr lang="fr-FR" sz="2000" dirty="0" err="1" smtClean="0">
                <a:latin typeface="+mj-lt"/>
              </a:rPr>
              <a:t>occullaut</a:t>
            </a:r>
            <a:r>
              <a:rPr lang="fr-FR" sz="2000" dirty="0" smtClean="0">
                <a:latin typeface="+mj-lt"/>
              </a:rPr>
              <a:t> </a:t>
            </a:r>
            <a:r>
              <a:rPr lang="fr-FR" sz="2000" dirty="0" err="1" smtClean="0">
                <a:latin typeface="+mj-lt"/>
              </a:rPr>
              <a:t>int</a:t>
            </a:r>
            <a:r>
              <a:rPr lang="fr-FR" sz="2000" dirty="0" smtClean="0">
                <a:latin typeface="+mj-lt"/>
              </a:rPr>
              <a:t> es </a:t>
            </a:r>
            <a:r>
              <a:rPr lang="fr-FR" sz="2000" dirty="0" err="1" smtClean="0">
                <a:latin typeface="+mj-lt"/>
              </a:rPr>
              <a:t>unt</a:t>
            </a:r>
            <a:r>
              <a:rPr lang="fr-FR" sz="2000" dirty="0" smtClean="0">
                <a:latin typeface="+mj-lt"/>
              </a:rPr>
              <a:t> </a:t>
            </a:r>
            <a:r>
              <a:rPr lang="fr-FR" sz="2000" dirty="0" err="1" smtClean="0">
                <a:latin typeface="+mj-lt"/>
              </a:rPr>
              <a:t>optiame</a:t>
            </a:r>
            <a:r>
              <a:rPr lang="fr-FR" sz="2000" dirty="0" smtClean="0">
                <a:latin typeface="+mj-lt"/>
              </a:rPr>
              <a:t> </a:t>
            </a:r>
            <a:r>
              <a:rPr lang="fr-FR" sz="2000" dirty="0" err="1" smtClean="0">
                <a:latin typeface="+mj-lt"/>
              </a:rPr>
              <a:t>odis</a:t>
            </a:r>
            <a:r>
              <a:rPr lang="fr-FR" sz="2000" dirty="0" smtClean="0">
                <a:latin typeface="+mj-lt"/>
              </a:rPr>
              <a:t> as ex et </a:t>
            </a:r>
            <a:r>
              <a:rPr lang="fr-FR" sz="2000" dirty="0" err="1" smtClean="0">
                <a:latin typeface="+mj-lt"/>
              </a:rPr>
              <a:t>minum</a:t>
            </a:r>
            <a:r>
              <a:rPr lang="fr-FR" sz="2000" dirty="0" smtClean="0">
                <a:latin typeface="+mj-lt"/>
              </a:rPr>
              <a:t> </a:t>
            </a:r>
            <a:r>
              <a:rPr lang="fr-FR" sz="2000" dirty="0" err="1" smtClean="0">
                <a:latin typeface="+mj-lt"/>
              </a:rPr>
              <a:t>videllorum</a:t>
            </a:r>
            <a:r>
              <a:rPr lang="fr-FR" sz="2000" dirty="0" smtClean="0">
                <a:latin typeface="+mj-lt"/>
              </a:rPr>
              <a:t> </a:t>
            </a:r>
            <a:r>
              <a:rPr lang="fr-FR" sz="2000" dirty="0" err="1" smtClean="0">
                <a:latin typeface="+mj-lt"/>
              </a:rPr>
              <a:t>dollene</a:t>
            </a:r>
            <a:r>
              <a:rPr lang="fr-FR" sz="2000" dirty="0" smtClean="0">
                <a:latin typeface="+mj-lt"/>
              </a:rPr>
              <a:t> cum est, </a:t>
            </a:r>
            <a:r>
              <a:rPr lang="fr-FR" sz="2000" dirty="0" err="1" smtClean="0">
                <a:latin typeface="+mj-lt"/>
              </a:rPr>
              <a:t>omnisci</a:t>
            </a:r>
            <a:r>
              <a:rPr lang="fr-FR" sz="2000" dirty="0" smtClean="0">
                <a:latin typeface="+mj-lt"/>
              </a:rPr>
              <a:t> </a:t>
            </a:r>
            <a:r>
              <a:rPr lang="fr-FR" sz="2000" dirty="0" err="1" smtClean="0">
                <a:latin typeface="+mj-lt"/>
              </a:rPr>
              <a:t>cus</a:t>
            </a:r>
            <a:r>
              <a:rPr lang="fr-FR" sz="2000" dirty="0" smtClean="0">
                <a:latin typeface="+mj-lt"/>
              </a:rPr>
              <a:t> </a:t>
            </a:r>
            <a:r>
              <a:rPr lang="fr-FR" sz="2000" dirty="0" err="1" smtClean="0">
                <a:latin typeface="+mj-lt"/>
              </a:rPr>
              <a:t>ipsam</a:t>
            </a:r>
            <a:r>
              <a:rPr lang="fr-FR" sz="2000" dirty="0" smtClean="0">
                <a:latin typeface="+mj-lt"/>
              </a:rPr>
              <a:t> </a:t>
            </a:r>
            <a:r>
              <a:rPr lang="fr-FR" sz="2000" dirty="0" err="1" smtClean="0">
                <a:latin typeface="+mj-lt"/>
              </a:rPr>
              <a:t>labor</a:t>
            </a:r>
            <a:r>
              <a:rPr lang="fr-FR" sz="2000" dirty="0" smtClean="0">
                <a:latin typeface="+mj-lt"/>
              </a:rPr>
              <a:t> </a:t>
            </a:r>
            <a:r>
              <a:rPr lang="fr-FR" sz="2000" dirty="0" err="1" smtClean="0">
                <a:latin typeface="+mj-lt"/>
              </a:rPr>
              <a:t>minvelique</a:t>
            </a:r>
            <a:r>
              <a:rPr lang="fr-FR" sz="2000" dirty="0" smtClean="0">
                <a:latin typeface="+mj-lt"/>
              </a:rPr>
              <a:t> </a:t>
            </a:r>
            <a:r>
              <a:rPr lang="fr-FR" sz="2000" dirty="0" err="1" smtClean="0">
                <a:latin typeface="+mj-lt"/>
              </a:rPr>
              <a:t>velest</a:t>
            </a:r>
            <a:r>
              <a:rPr lang="fr-FR" sz="2000" dirty="0" smtClean="0">
                <a:latin typeface="+mj-lt"/>
              </a:rPr>
              <a:t>, que </a:t>
            </a:r>
            <a:r>
              <a:rPr lang="fr-FR" sz="2000" dirty="0" err="1" smtClean="0">
                <a:latin typeface="+mj-lt"/>
              </a:rPr>
              <a:t>cus</a:t>
            </a:r>
            <a:r>
              <a:rPr lang="fr-FR" sz="2000" dirty="0" smtClean="0">
                <a:latin typeface="+mj-lt"/>
              </a:rPr>
              <a:t> </a:t>
            </a:r>
            <a:r>
              <a:rPr lang="fr-FR" sz="2000" dirty="0" err="1" smtClean="0">
                <a:latin typeface="+mj-lt"/>
              </a:rPr>
              <a:t>remqui</a:t>
            </a:r>
            <a:r>
              <a:rPr lang="fr-FR" sz="2000" dirty="0" smtClean="0">
                <a:latin typeface="+mj-lt"/>
              </a:rPr>
              <a:t> </a:t>
            </a:r>
            <a:r>
              <a:rPr lang="fr-FR" sz="2000" dirty="0" err="1" smtClean="0">
                <a:latin typeface="+mj-lt"/>
              </a:rPr>
              <a:t>tentiatem</a:t>
            </a:r>
            <a:r>
              <a:rPr lang="fr-FR" sz="2000" dirty="0" smtClean="0">
                <a:latin typeface="+mj-lt"/>
              </a:rPr>
              <a:t> </a:t>
            </a:r>
            <a:r>
              <a:rPr lang="fr-FR" sz="2000" dirty="0" err="1" smtClean="0">
                <a:latin typeface="+mj-lt"/>
              </a:rPr>
              <a:t>derum</a:t>
            </a:r>
            <a:r>
              <a:rPr lang="fr-FR" sz="2000" dirty="0" smtClean="0">
                <a:latin typeface="+mj-lt"/>
              </a:rPr>
              <a:t> </a:t>
            </a:r>
            <a:r>
              <a:rPr lang="fr-FR" sz="2000" dirty="0" err="1" smtClean="0">
                <a:latin typeface="+mj-lt"/>
              </a:rPr>
              <a:t>fugitia</a:t>
            </a:r>
            <a:r>
              <a:rPr lang="fr-FR" sz="2000" dirty="0" smtClean="0">
                <a:latin typeface="+mj-lt"/>
              </a:rPr>
              <a:t> </a:t>
            </a:r>
            <a:r>
              <a:rPr lang="fr-FR" sz="2000" dirty="0" err="1" smtClean="0">
                <a:latin typeface="+mj-lt"/>
              </a:rPr>
              <a:t>sitaquis</a:t>
            </a:r>
            <a:r>
              <a:rPr lang="fr-FR" sz="2000" dirty="0" smtClean="0">
                <a:latin typeface="+mj-lt"/>
              </a:rPr>
              <a:t> </a:t>
            </a:r>
            <a:r>
              <a:rPr lang="fr-FR" sz="2000" dirty="0" err="1" smtClean="0">
                <a:latin typeface="+mj-lt"/>
              </a:rPr>
              <a:t>idunt</a:t>
            </a:r>
            <a:r>
              <a:rPr lang="fr-FR" sz="2000" dirty="0" smtClean="0">
                <a:latin typeface="+mj-lt"/>
              </a:rPr>
              <a:t>. </a:t>
            </a:r>
            <a:r>
              <a:rPr lang="fr-FR" sz="2000" dirty="0" err="1" smtClean="0">
                <a:latin typeface="+mj-lt"/>
              </a:rPr>
              <a:t>Cume</a:t>
            </a:r>
            <a:r>
              <a:rPr lang="fr-FR" sz="2000" dirty="0" smtClean="0">
                <a:latin typeface="+mj-lt"/>
              </a:rPr>
              <a:t> </a:t>
            </a:r>
            <a:r>
              <a:rPr lang="fr-FR" sz="2000" dirty="0" err="1">
                <a:latin typeface="+mj-lt"/>
              </a:rPr>
              <a:t>aut</a:t>
            </a:r>
            <a:r>
              <a:rPr lang="fr-FR" sz="2000" dirty="0">
                <a:latin typeface="+mj-lt"/>
              </a:rPr>
              <a:t> </a:t>
            </a:r>
            <a:r>
              <a:rPr lang="fr-FR" sz="2000" dirty="0" err="1">
                <a:latin typeface="+mj-lt"/>
              </a:rPr>
              <a:t>volum</a:t>
            </a:r>
            <a:r>
              <a:rPr lang="fr-FR" sz="2000" dirty="0">
                <a:latin typeface="+mj-lt"/>
              </a:rPr>
              <a:t> </a:t>
            </a:r>
            <a:r>
              <a:rPr lang="fr-FR" sz="2000" dirty="0" err="1">
                <a:latin typeface="+mj-lt"/>
              </a:rPr>
              <a:t>reicidus</a:t>
            </a:r>
            <a:r>
              <a:rPr lang="fr-FR" sz="2000" dirty="0">
                <a:latin typeface="+mj-lt"/>
              </a:rPr>
              <a:t> </a:t>
            </a:r>
            <a:r>
              <a:rPr lang="fr-FR" sz="2000" dirty="0" err="1">
                <a:latin typeface="+mj-lt"/>
              </a:rPr>
              <a:t>assitatia</a:t>
            </a:r>
            <a:r>
              <a:rPr lang="fr-FR" sz="2000" dirty="0">
                <a:latin typeface="+mj-lt"/>
              </a:rPr>
              <a:t> </a:t>
            </a:r>
            <a:r>
              <a:rPr lang="fr-FR" sz="2000" dirty="0" err="1">
                <a:latin typeface="+mj-lt"/>
              </a:rPr>
              <a:t>parum</a:t>
            </a:r>
            <a:r>
              <a:rPr lang="fr-FR" sz="2000" dirty="0">
                <a:latin typeface="+mj-lt"/>
              </a:rPr>
              <a:t> </a:t>
            </a:r>
            <a:r>
              <a:rPr lang="fr-FR" sz="2000" dirty="0" err="1">
                <a:latin typeface="+mj-lt"/>
              </a:rPr>
              <a:t>niaerio</a:t>
            </a:r>
            <a:r>
              <a:rPr lang="fr-FR" sz="2000" dirty="0">
                <a:latin typeface="+mj-lt"/>
              </a:rPr>
              <a:t> </a:t>
            </a:r>
            <a:r>
              <a:rPr lang="fr-FR" sz="2000" dirty="0" err="1">
                <a:latin typeface="+mj-lt"/>
              </a:rPr>
              <a:t>rruptatibus</a:t>
            </a:r>
            <a:r>
              <a:rPr lang="fr-FR" sz="2000" dirty="0">
                <a:latin typeface="+mj-lt"/>
              </a:rPr>
              <a:t>, </a:t>
            </a:r>
            <a:r>
              <a:rPr lang="fr-FR" sz="2000" dirty="0" err="1">
                <a:latin typeface="+mj-lt"/>
              </a:rPr>
              <a:t>sit</a:t>
            </a:r>
            <a:r>
              <a:rPr lang="fr-FR" sz="2000" dirty="0">
                <a:latin typeface="+mj-lt"/>
              </a:rPr>
              <a:t> volute </a:t>
            </a:r>
            <a:r>
              <a:rPr lang="fr-FR" sz="2000" dirty="0" err="1">
                <a:latin typeface="+mj-lt"/>
              </a:rPr>
              <a:t>landio</a:t>
            </a:r>
            <a:r>
              <a:rPr lang="fr-FR" sz="2000" dirty="0">
                <a:latin typeface="+mj-lt"/>
              </a:rPr>
              <a:t>. </a:t>
            </a:r>
            <a:r>
              <a:rPr lang="fr-FR" sz="2000" dirty="0" err="1">
                <a:latin typeface="+mj-lt"/>
              </a:rPr>
              <a:t>Lectemp</a:t>
            </a:r>
            <a:r>
              <a:rPr lang="fr-FR" sz="2000" dirty="0">
                <a:latin typeface="+mj-lt"/>
              </a:rPr>
              <a:t> </a:t>
            </a:r>
            <a:r>
              <a:rPr lang="fr-FR" sz="2000" dirty="0" err="1">
                <a:latin typeface="+mj-lt"/>
              </a:rPr>
              <a:t>orerum</a:t>
            </a:r>
            <a:r>
              <a:rPr lang="fr-FR" sz="2000" dirty="0">
                <a:latin typeface="+mj-lt"/>
              </a:rPr>
              <a:t> </a:t>
            </a:r>
            <a:r>
              <a:rPr lang="fr-FR" sz="2000" dirty="0" err="1">
                <a:latin typeface="+mj-lt"/>
              </a:rPr>
              <a:t>int</a:t>
            </a:r>
            <a:r>
              <a:rPr lang="fr-FR" sz="2000" dirty="0">
                <a:latin typeface="+mj-lt"/>
              </a:rPr>
              <a:t> </a:t>
            </a:r>
            <a:r>
              <a:rPr lang="fr-FR" sz="2000" dirty="0" err="1">
                <a:latin typeface="+mj-lt"/>
              </a:rPr>
              <a:t>harcill</a:t>
            </a:r>
            <a:r>
              <a:rPr lang="fr-FR" sz="2000" dirty="0">
                <a:latin typeface="+mj-lt"/>
              </a:rPr>
              <a:t> </a:t>
            </a:r>
            <a:r>
              <a:rPr lang="fr-FR" sz="2000" dirty="0" err="1">
                <a:latin typeface="+mj-lt"/>
              </a:rPr>
              <a:t>orerum</a:t>
            </a:r>
            <a:r>
              <a:rPr lang="fr-FR" sz="2000" dirty="0">
                <a:latin typeface="+mj-lt"/>
              </a:rPr>
              <a:t> </a:t>
            </a:r>
            <a:r>
              <a:rPr lang="fr-FR" sz="2000" dirty="0" err="1">
                <a:latin typeface="+mj-lt"/>
              </a:rPr>
              <a:t>laturibus</a:t>
            </a:r>
            <a:r>
              <a:rPr lang="fr-FR" sz="2000" dirty="0">
                <a:latin typeface="+mj-lt"/>
              </a:rPr>
              <a:t> qui ut </a:t>
            </a:r>
            <a:r>
              <a:rPr lang="fr-FR" sz="2000" dirty="0" err="1">
                <a:latin typeface="+mj-lt"/>
              </a:rPr>
              <a:t>quatem</a:t>
            </a:r>
            <a:r>
              <a:rPr lang="fr-FR" sz="2000" dirty="0">
                <a:latin typeface="+mj-lt"/>
              </a:rPr>
              <a:t> ut id </a:t>
            </a:r>
            <a:r>
              <a:rPr lang="fr-FR" sz="2000" dirty="0" err="1">
                <a:latin typeface="+mj-lt"/>
              </a:rPr>
              <a:t>quam</a:t>
            </a:r>
            <a:r>
              <a:rPr lang="fr-FR" sz="2000" dirty="0">
                <a:latin typeface="+mj-lt"/>
              </a:rPr>
              <a:t> </a:t>
            </a:r>
            <a:r>
              <a:rPr lang="fr-FR" sz="2000" dirty="0" err="1">
                <a:latin typeface="+mj-lt"/>
              </a:rPr>
              <a:t>accuptatem</a:t>
            </a:r>
            <a:r>
              <a:rPr lang="fr-FR" sz="2000" dirty="0">
                <a:latin typeface="+mj-lt"/>
              </a:rPr>
              <a:t> </a:t>
            </a:r>
            <a:r>
              <a:rPr lang="fr-FR" sz="2000" dirty="0" err="1">
                <a:latin typeface="+mj-lt"/>
              </a:rPr>
              <a:t>veliqui</a:t>
            </a:r>
            <a:r>
              <a:rPr lang="fr-FR" sz="2000" dirty="0">
                <a:latin typeface="+mj-lt"/>
              </a:rPr>
              <a:t> </a:t>
            </a:r>
            <a:r>
              <a:rPr lang="fr-FR" sz="2000" dirty="0" err="1">
                <a:latin typeface="+mj-lt"/>
              </a:rPr>
              <a:t>cullend</a:t>
            </a:r>
            <a:r>
              <a:rPr lang="fr-FR" sz="2000" dirty="0">
                <a:latin typeface="+mj-lt"/>
              </a:rPr>
              <a:t> </a:t>
            </a:r>
            <a:r>
              <a:rPr lang="fr-FR" sz="2000" dirty="0" err="1">
                <a:latin typeface="+mj-lt"/>
              </a:rPr>
              <a:t>istibus</a:t>
            </a:r>
            <a:r>
              <a:rPr lang="fr-FR" sz="2000" dirty="0">
                <a:latin typeface="+mj-lt"/>
              </a:rPr>
              <a:t> ni </a:t>
            </a:r>
            <a:r>
              <a:rPr lang="fr-FR" sz="2000" dirty="0" err="1" smtClean="0">
                <a:latin typeface="+mj-lt"/>
              </a:rPr>
              <a:t>uteces</a:t>
            </a:r>
            <a:r>
              <a:rPr lang="fr-FR" sz="2000" dirty="0" smtClean="0">
                <a:latin typeface="+mj-lt"/>
              </a:rPr>
              <a:t> </a:t>
            </a:r>
            <a:r>
              <a:rPr lang="fr-FR" sz="2000" dirty="0" err="1" smtClean="0">
                <a:latin typeface="+mj-lt"/>
              </a:rPr>
              <a:t>natios</a:t>
            </a:r>
            <a:r>
              <a:rPr lang="fr-FR" sz="2000" dirty="0" smtClean="0">
                <a:latin typeface="+mj-lt"/>
              </a:rPr>
              <a:t> et mos </a:t>
            </a:r>
            <a:r>
              <a:rPr lang="fr-FR" sz="2000" dirty="0" err="1" smtClean="0">
                <a:latin typeface="+mj-lt"/>
              </a:rPr>
              <a:t>adi</a:t>
            </a:r>
            <a:r>
              <a:rPr lang="fr-FR" sz="2000" dirty="0" smtClean="0">
                <a:latin typeface="+mj-lt"/>
              </a:rPr>
              <a:t> </a:t>
            </a:r>
            <a:r>
              <a:rPr lang="fr-FR" sz="2000" dirty="0" err="1" smtClean="0">
                <a:latin typeface="+mj-lt"/>
              </a:rPr>
              <a:t>nihicia</a:t>
            </a:r>
            <a:r>
              <a:rPr lang="fr-FR" sz="2000" dirty="0" smtClean="0">
                <a:latin typeface="+mj-lt"/>
              </a:rPr>
              <a:t> </a:t>
            </a:r>
            <a:r>
              <a:rPr lang="fr-FR" sz="2000" dirty="0" err="1" smtClean="0">
                <a:latin typeface="+mj-lt"/>
              </a:rPr>
              <a:t>parum</a:t>
            </a:r>
            <a:r>
              <a:rPr lang="fr-FR" sz="2000" dirty="0" smtClean="0">
                <a:latin typeface="+mj-lt"/>
              </a:rPr>
              <a:t> net, est </a:t>
            </a:r>
            <a:r>
              <a:rPr lang="fr-FR" sz="2000" dirty="0" err="1" smtClean="0">
                <a:latin typeface="+mj-lt"/>
              </a:rPr>
              <a:t>poresedis</a:t>
            </a:r>
            <a:r>
              <a:rPr lang="fr-FR" sz="2000" dirty="0" smtClean="0">
                <a:latin typeface="+mj-lt"/>
              </a:rPr>
              <a:t> as </a:t>
            </a:r>
            <a:r>
              <a:rPr lang="fr-FR" sz="2000" dirty="0" err="1" smtClean="0">
                <a:latin typeface="+mj-lt"/>
              </a:rPr>
              <a:t>mod</a:t>
            </a:r>
            <a:r>
              <a:rPr lang="fr-FR" sz="2000" dirty="0" smtClean="0">
                <a:latin typeface="+mj-lt"/>
              </a:rPr>
              <a:t> quid qui </a:t>
            </a:r>
            <a:r>
              <a:rPr lang="fr-FR" sz="2000" dirty="0" err="1" smtClean="0">
                <a:latin typeface="+mj-lt"/>
              </a:rPr>
              <a:t>oditiorest</a:t>
            </a:r>
            <a:r>
              <a:rPr lang="fr-FR" sz="2000" dirty="0" smtClean="0">
                <a:latin typeface="+mj-lt"/>
              </a:rPr>
              <a:t> </a:t>
            </a:r>
            <a:r>
              <a:rPr lang="fr-FR" sz="2000" dirty="0" err="1" smtClean="0">
                <a:latin typeface="+mj-lt"/>
              </a:rPr>
              <a:t>reptatium</a:t>
            </a:r>
            <a:r>
              <a:rPr lang="fr-FR" sz="2000" dirty="0" smtClean="0">
                <a:latin typeface="+mj-lt"/>
              </a:rPr>
              <a:t> et </a:t>
            </a:r>
            <a:r>
              <a:rPr lang="fr-FR" sz="2000" dirty="0" err="1" smtClean="0">
                <a:latin typeface="+mj-lt"/>
              </a:rPr>
              <a:t>enisciatis</a:t>
            </a:r>
            <a:r>
              <a:rPr lang="fr-FR" sz="2000" dirty="0" smtClean="0">
                <a:latin typeface="+mj-lt"/>
              </a:rPr>
              <a:t> </a:t>
            </a:r>
            <a:r>
              <a:rPr lang="fr-FR" sz="2000" dirty="0" err="1" smtClean="0">
                <a:latin typeface="+mj-lt"/>
              </a:rPr>
              <a:t>ea</a:t>
            </a:r>
            <a:r>
              <a:rPr lang="fr-FR" sz="2000" dirty="0" smtClean="0">
                <a:latin typeface="+mj-lt"/>
              </a:rPr>
              <a:t> que </a:t>
            </a:r>
            <a:r>
              <a:rPr lang="fr-FR" sz="2000" dirty="0" err="1" smtClean="0">
                <a:latin typeface="+mj-lt"/>
              </a:rPr>
              <a:t>aborum</a:t>
            </a:r>
            <a:r>
              <a:rPr lang="fr-FR" sz="2000" dirty="0" smtClean="0">
                <a:latin typeface="+mj-lt"/>
              </a:rPr>
              <a:t> </a:t>
            </a:r>
            <a:r>
              <a:rPr lang="fr-FR" sz="2000" dirty="0" err="1" smtClean="0">
                <a:latin typeface="+mj-lt"/>
              </a:rPr>
              <a:t>excesed</a:t>
            </a:r>
            <a:r>
              <a:rPr lang="fr-FR" sz="2000" dirty="0" smtClean="0">
                <a:latin typeface="+mj-lt"/>
              </a:rPr>
              <a:t> </a:t>
            </a:r>
            <a:r>
              <a:rPr lang="fr-FR" sz="2000" dirty="0" err="1" smtClean="0">
                <a:latin typeface="+mj-lt"/>
              </a:rPr>
              <a:t>quam</a:t>
            </a:r>
            <a:r>
              <a:rPr lang="fr-FR" sz="2000" dirty="0" smtClean="0">
                <a:latin typeface="+mj-lt"/>
              </a:rPr>
              <a:t> </a:t>
            </a:r>
            <a:r>
              <a:rPr lang="fr-FR" sz="2000" dirty="0" err="1" smtClean="0">
                <a:latin typeface="+mj-lt"/>
              </a:rPr>
              <a:t>quiaecatur</a:t>
            </a:r>
            <a:r>
              <a:rPr lang="fr-FR" sz="2000" dirty="0" smtClean="0">
                <a:latin typeface="+mj-lt"/>
              </a:rPr>
              <a:t>, </a:t>
            </a:r>
            <a:r>
              <a:rPr lang="fr-FR" sz="2000" dirty="0" err="1" smtClean="0">
                <a:latin typeface="+mj-lt"/>
              </a:rPr>
              <a:t>omnimi</a:t>
            </a:r>
            <a:r>
              <a:rPr lang="fr-FR" sz="2000" dirty="0" smtClean="0">
                <a:latin typeface="+mj-lt"/>
              </a:rPr>
              <a:t>, </a:t>
            </a:r>
            <a:r>
              <a:rPr lang="fr-FR" sz="2000" dirty="0" err="1" smtClean="0">
                <a:latin typeface="+mj-lt"/>
              </a:rPr>
              <a:t>venit</a:t>
            </a:r>
            <a:r>
              <a:rPr lang="fr-FR" sz="2000" dirty="0" smtClean="0">
                <a:latin typeface="+mj-lt"/>
              </a:rPr>
              <a:t> </a:t>
            </a:r>
            <a:r>
              <a:rPr lang="fr-FR" sz="2000" dirty="0" err="1" smtClean="0">
                <a:latin typeface="+mj-lt"/>
              </a:rPr>
              <a:t>magnis</a:t>
            </a:r>
            <a:r>
              <a:rPr lang="fr-FR" sz="2000" dirty="0" smtClean="0">
                <a:latin typeface="+mj-lt"/>
              </a:rPr>
              <a:t> </a:t>
            </a:r>
            <a:r>
              <a:rPr lang="fr-FR" sz="2000" dirty="0" err="1" smtClean="0">
                <a:latin typeface="+mj-lt"/>
              </a:rPr>
              <a:t>ipidelitis</a:t>
            </a:r>
            <a:r>
              <a:rPr lang="fr-FR" sz="2000" dirty="0" smtClean="0">
                <a:latin typeface="+mj-lt"/>
              </a:rPr>
              <a:t> </a:t>
            </a:r>
            <a:r>
              <a:rPr lang="fr-FR" sz="2000" dirty="0" err="1" smtClean="0">
                <a:latin typeface="+mj-lt"/>
              </a:rPr>
              <a:t>repro</a:t>
            </a:r>
            <a:r>
              <a:rPr lang="fr-FR" sz="2000" dirty="0" smtClean="0">
                <a:latin typeface="+mj-lt"/>
              </a:rPr>
              <a:t> </a:t>
            </a:r>
            <a:r>
              <a:rPr lang="fr-FR" sz="2000" dirty="0" err="1" smtClean="0">
                <a:latin typeface="+mj-lt"/>
              </a:rPr>
              <a:t>doloribus</a:t>
            </a:r>
            <a:r>
              <a:rPr lang="fr-FR" sz="2000" dirty="0" smtClean="0">
                <a:latin typeface="+mj-lt"/>
              </a:rPr>
              <a:t> </a:t>
            </a:r>
            <a:r>
              <a:rPr lang="fr-FR" sz="2000" dirty="0" err="1" smtClean="0">
                <a:latin typeface="+mj-lt"/>
              </a:rPr>
              <a:t>doluptibus</a:t>
            </a:r>
            <a:r>
              <a:rPr lang="fr-FR" sz="2000" dirty="0" smtClean="0">
                <a:latin typeface="+mj-lt"/>
              </a:rPr>
              <a:t> </a:t>
            </a:r>
            <a:r>
              <a:rPr lang="fr-FR" sz="2000" dirty="0" err="1" smtClean="0">
                <a:latin typeface="+mj-lt"/>
              </a:rPr>
              <a:t>simus</a:t>
            </a:r>
            <a:r>
              <a:rPr lang="fr-FR" sz="2000" dirty="0" smtClean="0">
                <a:latin typeface="+mj-lt"/>
              </a:rPr>
              <a:t>, </a:t>
            </a:r>
            <a:r>
              <a:rPr lang="fr-FR" sz="2000" dirty="0" err="1" smtClean="0">
                <a:latin typeface="+mj-lt"/>
              </a:rPr>
              <a:t>occus</a:t>
            </a:r>
            <a:r>
              <a:rPr lang="fr-FR" sz="2000" dirty="0" smtClean="0">
                <a:latin typeface="+mj-lt"/>
              </a:rPr>
              <a:t> </a:t>
            </a:r>
            <a:r>
              <a:rPr lang="fr-FR" sz="2000" dirty="0" err="1" smtClean="0">
                <a:latin typeface="+mj-lt"/>
              </a:rPr>
              <a:t>vid</a:t>
            </a:r>
            <a:r>
              <a:rPr lang="fr-FR" sz="2000" dirty="0" smtClean="0">
                <a:latin typeface="+mj-lt"/>
              </a:rPr>
              <a:t> </a:t>
            </a:r>
            <a:r>
              <a:rPr lang="fr-FR" sz="2000" dirty="0" err="1" smtClean="0">
                <a:latin typeface="+mj-lt"/>
              </a:rPr>
              <a:t>quate</a:t>
            </a:r>
            <a:r>
              <a:rPr lang="fr-FR" sz="2000" dirty="0" smtClean="0">
                <a:latin typeface="+mj-lt"/>
              </a:rPr>
              <a:t> </a:t>
            </a:r>
            <a:r>
              <a:rPr lang="fr-FR" sz="2000" dirty="0" err="1" smtClean="0">
                <a:latin typeface="+mj-lt"/>
              </a:rPr>
              <a:t>velis</a:t>
            </a:r>
            <a:r>
              <a:rPr lang="fr-FR" sz="2000" dirty="0" smtClean="0">
                <a:latin typeface="+mj-lt"/>
              </a:rPr>
              <a:t> ut </a:t>
            </a:r>
            <a:r>
              <a:rPr lang="fr-FR" sz="2000" dirty="0" err="1" smtClean="0">
                <a:latin typeface="+mj-lt"/>
              </a:rPr>
              <a:t>perit</a:t>
            </a:r>
            <a:r>
              <a:rPr lang="fr-FR" sz="2000" dirty="0" smtClean="0">
                <a:latin typeface="+mj-lt"/>
              </a:rPr>
              <a:t> </a:t>
            </a:r>
            <a:r>
              <a:rPr lang="fr-FR" sz="2000" dirty="0" err="1" smtClean="0">
                <a:latin typeface="+mj-lt"/>
              </a:rPr>
              <a:t>vere</a:t>
            </a:r>
            <a:r>
              <a:rPr lang="fr-FR" sz="2000" dirty="0" smtClean="0">
                <a:latin typeface="+mj-lt"/>
              </a:rPr>
              <a:t> labo. Nam, sa </a:t>
            </a:r>
            <a:r>
              <a:rPr lang="fr-FR" sz="2000" dirty="0" err="1" smtClean="0">
                <a:latin typeface="+mj-lt"/>
              </a:rPr>
              <a:t>volorem</a:t>
            </a:r>
            <a:r>
              <a:rPr lang="fr-FR" sz="2000" dirty="0" smtClean="0">
                <a:latin typeface="+mj-lt"/>
              </a:rPr>
              <a:t> ni </a:t>
            </a:r>
            <a:r>
              <a:rPr lang="fr-FR" sz="2000" dirty="0" err="1" smtClean="0">
                <a:latin typeface="+mj-lt"/>
              </a:rPr>
              <a:t>illacca</a:t>
            </a:r>
            <a:r>
              <a:rPr lang="fr-FR" sz="2000" dirty="0" smtClean="0">
                <a:latin typeface="+mj-lt"/>
              </a:rPr>
              <a:t> </a:t>
            </a:r>
            <a:r>
              <a:rPr lang="fr-FR" sz="2000" dirty="0" err="1" smtClean="0">
                <a:latin typeface="+mj-lt"/>
              </a:rPr>
              <a:t>tiunti</a:t>
            </a:r>
            <a:r>
              <a:rPr lang="fr-FR" sz="2000" dirty="0" smtClean="0">
                <a:latin typeface="+mj-lt"/>
              </a:rPr>
              <a:t> </a:t>
            </a:r>
            <a:r>
              <a:rPr lang="fr-FR" sz="2000" dirty="0" err="1" smtClean="0">
                <a:latin typeface="+mj-lt"/>
              </a:rPr>
              <a:t>doloriam</a:t>
            </a:r>
            <a:r>
              <a:rPr lang="fr-FR" sz="2000" dirty="0" smtClean="0">
                <a:latin typeface="+mj-lt"/>
              </a:rPr>
              <a:t> </a:t>
            </a:r>
            <a:r>
              <a:rPr lang="fr-FR" sz="2000" dirty="0" err="1" smtClean="0">
                <a:latin typeface="+mj-lt"/>
              </a:rPr>
              <a:t>asimpor</a:t>
            </a:r>
            <a:r>
              <a:rPr lang="fr-FR" sz="2000" dirty="0" smtClean="0">
                <a:latin typeface="+mj-lt"/>
              </a:rPr>
              <a:t> </a:t>
            </a:r>
            <a:r>
              <a:rPr lang="fr-FR" sz="2000" dirty="0" err="1" smtClean="0">
                <a:latin typeface="+mj-lt"/>
              </a:rPr>
              <a:t>simintis</a:t>
            </a:r>
            <a:r>
              <a:rPr lang="fr-FR" sz="2000" dirty="0" smtClean="0">
                <a:latin typeface="+mj-lt"/>
              </a:rPr>
              <a:t> as </a:t>
            </a:r>
            <a:r>
              <a:rPr lang="fr-FR" sz="2000" dirty="0" err="1" smtClean="0">
                <a:latin typeface="+mj-lt"/>
              </a:rPr>
              <a:t>evenis</a:t>
            </a:r>
            <a:r>
              <a:rPr lang="fr-FR" sz="2000" dirty="0" smtClean="0">
                <a:latin typeface="+mj-lt"/>
              </a:rPr>
              <a:t> </a:t>
            </a:r>
            <a:r>
              <a:rPr lang="fr-FR" sz="2000" dirty="0" err="1" smtClean="0">
                <a:latin typeface="+mj-lt"/>
              </a:rPr>
              <a:t>sita</a:t>
            </a:r>
            <a:r>
              <a:rPr lang="fr-FR" sz="2000" dirty="0" smtClean="0">
                <a:latin typeface="+mj-lt"/>
              </a:rPr>
              <a:t> qui </a:t>
            </a:r>
            <a:r>
              <a:rPr lang="fr-FR" sz="2000" dirty="0" err="1" smtClean="0">
                <a:latin typeface="+mj-lt"/>
              </a:rPr>
              <a:t>audam</a:t>
            </a:r>
            <a:r>
              <a:rPr lang="fr-FR" sz="2000" dirty="0" smtClean="0">
                <a:latin typeface="+mj-lt"/>
              </a:rPr>
              <a:t>, </a:t>
            </a:r>
            <a:r>
              <a:rPr lang="fr-FR" sz="2000" dirty="0" err="1" smtClean="0">
                <a:latin typeface="+mj-lt"/>
              </a:rPr>
              <a:t>seniaeror</a:t>
            </a:r>
            <a:r>
              <a:rPr lang="fr-FR" sz="2000" dirty="0" smtClean="0">
                <a:latin typeface="+mj-lt"/>
              </a:rPr>
              <a:t> </a:t>
            </a:r>
            <a:r>
              <a:rPr lang="fr-FR" sz="2000" dirty="0" err="1" smtClean="0">
                <a:latin typeface="+mj-lt"/>
              </a:rPr>
              <a:t>suntur</a:t>
            </a:r>
            <a:r>
              <a:rPr lang="fr-FR" sz="2000" dirty="0" smtClean="0">
                <a:latin typeface="+mj-lt"/>
              </a:rPr>
              <a:t>?</a:t>
            </a:r>
          </a:p>
          <a:p>
            <a:r>
              <a:rPr lang="pt-BR" sz="2000" dirty="0" err="1" smtClean="0">
                <a:latin typeface="+mj-lt"/>
              </a:rPr>
              <a:t>Untius</a:t>
            </a:r>
            <a:r>
              <a:rPr lang="pt-BR" sz="2000" dirty="0" smtClean="0">
                <a:latin typeface="+mj-lt"/>
              </a:rPr>
              <a:t> </a:t>
            </a:r>
            <a:r>
              <a:rPr lang="pt-BR" sz="2000" dirty="0" err="1" smtClean="0">
                <a:latin typeface="+mj-lt"/>
              </a:rPr>
              <a:t>eliti</a:t>
            </a:r>
            <a:r>
              <a:rPr lang="pt-BR" sz="2000" dirty="0" smtClean="0">
                <a:latin typeface="+mj-lt"/>
              </a:rPr>
              <a:t> </a:t>
            </a:r>
            <a:r>
              <a:rPr lang="pt-BR" sz="2000" dirty="0" err="1" smtClean="0">
                <a:latin typeface="+mj-lt"/>
              </a:rPr>
              <a:t>inullau</a:t>
            </a:r>
            <a:r>
              <a:rPr lang="pt-BR" sz="2000" dirty="0" smtClean="0">
                <a:latin typeface="+mj-lt"/>
              </a:rPr>
              <a:t> tempore </a:t>
            </a:r>
            <a:r>
              <a:rPr lang="pt-BR" sz="2000" dirty="0" err="1" smtClean="0">
                <a:latin typeface="+mj-lt"/>
              </a:rPr>
              <a:t>nullige</a:t>
            </a:r>
            <a:r>
              <a:rPr lang="pt-BR" sz="2000" dirty="0" smtClean="0">
                <a:latin typeface="+mj-lt"/>
              </a:rPr>
              <a:t> </a:t>
            </a:r>
            <a:r>
              <a:rPr lang="pt-BR" sz="2000" dirty="0" err="1" smtClean="0">
                <a:latin typeface="+mj-lt"/>
              </a:rPr>
              <a:t>ndigniet</a:t>
            </a:r>
            <a:r>
              <a:rPr lang="pt-BR" sz="2000" dirty="0" smtClean="0">
                <a:latin typeface="+mj-lt"/>
              </a:rPr>
              <a:t> </a:t>
            </a:r>
            <a:r>
              <a:rPr lang="pt-BR" sz="2000" dirty="0" err="1" smtClean="0">
                <a:latin typeface="+mj-lt"/>
              </a:rPr>
              <a:t>vel</a:t>
            </a:r>
            <a:r>
              <a:rPr lang="pt-BR" sz="2000" dirty="0" smtClean="0">
                <a:latin typeface="+mj-lt"/>
              </a:rPr>
              <a:t> in </a:t>
            </a:r>
            <a:r>
              <a:rPr lang="pt-BR" sz="2000" dirty="0" err="1" smtClean="0">
                <a:latin typeface="+mj-lt"/>
              </a:rPr>
              <a:t>nis</a:t>
            </a:r>
            <a:r>
              <a:rPr lang="pt-BR" sz="2000" dirty="0" smtClean="0">
                <a:latin typeface="+mj-lt"/>
              </a:rPr>
              <a:t> </a:t>
            </a:r>
            <a:r>
              <a:rPr lang="pt-BR" sz="2000" dirty="0" err="1" smtClean="0">
                <a:latin typeface="+mj-lt"/>
              </a:rPr>
              <a:t>ni</a:t>
            </a:r>
            <a:r>
              <a:rPr lang="pt-BR" sz="2000" dirty="0" smtClean="0">
                <a:latin typeface="+mj-lt"/>
              </a:rPr>
              <a:t> </a:t>
            </a:r>
            <a:r>
              <a:rPr lang="pt-BR" sz="2000" dirty="0" err="1" smtClean="0">
                <a:latin typeface="+mj-lt"/>
              </a:rPr>
              <a:t>sam</a:t>
            </a:r>
            <a:r>
              <a:rPr lang="pt-BR" sz="2000" dirty="0" smtClean="0">
                <a:latin typeface="+mj-lt"/>
              </a:rPr>
              <a:t> que </a:t>
            </a:r>
            <a:r>
              <a:rPr lang="pt-BR" sz="2000" dirty="0" err="1" smtClean="0">
                <a:latin typeface="+mj-lt"/>
              </a:rPr>
              <a:t>natur</a:t>
            </a:r>
            <a:r>
              <a:rPr lang="pt-BR" sz="2000" dirty="0" smtClean="0">
                <a:latin typeface="+mj-lt"/>
              </a:rPr>
              <a:t> a </a:t>
            </a:r>
            <a:r>
              <a:rPr lang="pt-BR" sz="2000" dirty="0" err="1" smtClean="0">
                <a:latin typeface="+mj-lt"/>
              </a:rPr>
              <a:t>volo</a:t>
            </a:r>
            <a:r>
              <a:rPr lang="pt-BR" sz="2000" dirty="0" smtClean="0">
                <a:latin typeface="+mj-lt"/>
              </a:rPr>
              <a:t> </a:t>
            </a:r>
            <a:r>
              <a:rPr lang="pt-BR" sz="2000" dirty="0" err="1" smtClean="0">
                <a:latin typeface="+mj-lt"/>
              </a:rPr>
              <a:t>beate</a:t>
            </a:r>
            <a:r>
              <a:rPr lang="pt-BR" sz="2000" dirty="0" smtClean="0">
                <a:latin typeface="+mj-lt"/>
              </a:rPr>
              <a:t> que cus.</a:t>
            </a:r>
            <a:r>
              <a:rPr lang="fr-FR" sz="2000" dirty="0" smtClean="0">
                <a:latin typeface="+mj-lt"/>
              </a:rPr>
              <a:t>Ga. Met </a:t>
            </a:r>
            <a:r>
              <a:rPr lang="fr-FR" sz="2000" dirty="0" err="1" smtClean="0">
                <a:latin typeface="+mj-lt"/>
              </a:rPr>
              <a:t>quatius</a:t>
            </a:r>
            <a:r>
              <a:rPr lang="fr-FR" sz="2000" dirty="0" smtClean="0">
                <a:latin typeface="+mj-lt"/>
              </a:rPr>
              <a:t> con </a:t>
            </a:r>
            <a:r>
              <a:rPr lang="fr-FR" sz="2000" dirty="0" err="1" smtClean="0">
                <a:latin typeface="+mj-lt"/>
              </a:rPr>
              <a:t>res</a:t>
            </a:r>
            <a:r>
              <a:rPr lang="fr-FR" sz="2000" dirty="0" smtClean="0">
                <a:latin typeface="+mj-lt"/>
              </a:rPr>
              <a:t> </a:t>
            </a:r>
            <a:r>
              <a:rPr lang="fr-FR" sz="2000" dirty="0" err="1" smtClean="0">
                <a:latin typeface="+mj-lt"/>
              </a:rPr>
              <a:t>molum</a:t>
            </a:r>
            <a:r>
              <a:rPr lang="fr-FR" sz="2000" dirty="0" smtClean="0">
                <a:latin typeface="+mj-lt"/>
              </a:rPr>
              <a:t> </a:t>
            </a:r>
            <a:r>
              <a:rPr lang="fr-FR" sz="2000" dirty="0" err="1" smtClean="0">
                <a:latin typeface="+mj-lt"/>
              </a:rPr>
              <a:t>experciis</a:t>
            </a:r>
            <a:r>
              <a:rPr lang="fr-FR" sz="2000" dirty="0" smtClean="0">
                <a:latin typeface="+mj-lt"/>
              </a:rPr>
              <a:t> </a:t>
            </a:r>
            <a:r>
              <a:rPr lang="fr-FR" sz="2000" dirty="0" err="1" smtClean="0">
                <a:latin typeface="+mj-lt"/>
              </a:rPr>
              <a:t>ipsum</a:t>
            </a:r>
            <a:r>
              <a:rPr lang="fr-FR" sz="2000" dirty="0" smtClean="0">
                <a:latin typeface="+mj-lt"/>
              </a:rPr>
              <a:t> </a:t>
            </a:r>
            <a:r>
              <a:rPr lang="fr-FR" sz="2000" dirty="0" err="1" smtClean="0">
                <a:latin typeface="+mj-lt"/>
              </a:rPr>
              <a:t>rese</a:t>
            </a:r>
            <a:r>
              <a:rPr lang="fr-FR" sz="2000" dirty="0" smtClean="0">
                <a:latin typeface="+mj-lt"/>
              </a:rPr>
              <a:t> </a:t>
            </a:r>
            <a:r>
              <a:rPr lang="fr-FR" sz="2000" dirty="0" err="1" smtClean="0">
                <a:latin typeface="+mj-lt"/>
              </a:rPr>
              <a:t>sentor</a:t>
            </a:r>
            <a:r>
              <a:rPr lang="fr-FR" sz="2000" dirty="0" smtClean="0">
                <a:latin typeface="+mj-lt"/>
              </a:rPr>
              <a:t> </a:t>
            </a:r>
            <a:r>
              <a:rPr lang="fr-FR" sz="2000" dirty="0" err="1" smtClean="0">
                <a:latin typeface="+mj-lt"/>
              </a:rPr>
              <a:t>autat</a:t>
            </a:r>
            <a:r>
              <a:rPr lang="fr-FR" sz="2000" dirty="0" smtClean="0">
                <a:latin typeface="+mj-lt"/>
              </a:rPr>
              <a:t> qui </a:t>
            </a:r>
            <a:r>
              <a:rPr lang="fr-FR" sz="2000" dirty="0" err="1" smtClean="0">
                <a:latin typeface="+mj-lt"/>
              </a:rPr>
              <a:t>adis</a:t>
            </a:r>
            <a:r>
              <a:rPr lang="fr-FR" sz="2000" dirty="0" smtClean="0">
                <a:latin typeface="+mj-lt"/>
              </a:rPr>
              <a:t> </a:t>
            </a:r>
            <a:r>
              <a:rPr lang="fr-FR" sz="2000" dirty="0" err="1" smtClean="0">
                <a:latin typeface="+mj-lt"/>
              </a:rPr>
              <a:t>ilicidi</a:t>
            </a:r>
            <a:r>
              <a:rPr lang="fr-FR" sz="2000" dirty="0" smtClean="0">
                <a:latin typeface="+mj-lt"/>
              </a:rPr>
              <a:t> ad </a:t>
            </a:r>
            <a:r>
              <a:rPr lang="fr-FR" sz="2000" dirty="0" err="1" smtClean="0">
                <a:latin typeface="+mj-lt"/>
              </a:rPr>
              <a:t>quam</a:t>
            </a:r>
            <a:r>
              <a:rPr lang="fr-FR" sz="2000" dirty="0" smtClean="0">
                <a:latin typeface="+mj-lt"/>
              </a:rPr>
              <a:t> est, </a:t>
            </a:r>
            <a:r>
              <a:rPr lang="fr-FR" sz="2000" dirty="0" err="1" smtClean="0">
                <a:latin typeface="+mj-lt"/>
              </a:rPr>
              <a:t>susdae</a:t>
            </a:r>
            <a:r>
              <a:rPr lang="fr-FR" sz="2000" dirty="0" smtClean="0">
                <a:latin typeface="+mj-lt"/>
              </a:rPr>
              <a:t> </a:t>
            </a:r>
          </a:p>
          <a:p>
            <a:r>
              <a:rPr lang="fr-FR" sz="2000" dirty="0" err="1" smtClean="0">
                <a:latin typeface="+mj-lt"/>
              </a:rPr>
              <a:t>volentorro</a:t>
            </a:r>
            <a:r>
              <a:rPr lang="fr-FR" sz="2000" dirty="0" smtClean="0">
                <a:latin typeface="+mj-lt"/>
              </a:rPr>
              <a:t> </a:t>
            </a:r>
            <a:r>
              <a:rPr lang="fr-FR" sz="2000" dirty="0" err="1" smtClean="0">
                <a:latin typeface="+mj-lt"/>
              </a:rPr>
              <a:t>core</a:t>
            </a:r>
            <a:r>
              <a:rPr lang="fr-FR" sz="2000" dirty="0" smtClean="0">
                <a:latin typeface="+mj-lt"/>
              </a:rPr>
              <a:t> </a:t>
            </a:r>
            <a:r>
              <a:rPr lang="fr-FR" sz="2000" dirty="0" err="1" smtClean="0">
                <a:latin typeface="+mj-lt"/>
              </a:rPr>
              <a:t>odipsapient</a:t>
            </a:r>
            <a:r>
              <a:rPr lang="fr-FR" sz="2000" dirty="0" smtClean="0">
                <a:latin typeface="+mj-lt"/>
              </a:rPr>
              <a:t> </a:t>
            </a:r>
            <a:r>
              <a:rPr lang="fr-FR" sz="2000" dirty="0" err="1" smtClean="0">
                <a:latin typeface="+mj-lt"/>
              </a:rPr>
              <a:t>odis</a:t>
            </a:r>
            <a:r>
              <a:rPr lang="fr-FR" sz="2000" dirty="0" smtClean="0">
                <a:latin typeface="+mj-lt"/>
              </a:rPr>
              <a:t> ut ad </a:t>
            </a:r>
            <a:r>
              <a:rPr lang="fr-FR" sz="2000" dirty="0" err="1" smtClean="0">
                <a:latin typeface="+mj-lt"/>
              </a:rPr>
              <a:t>quis</a:t>
            </a:r>
            <a:r>
              <a:rPr lang="fr-FR" sz="2000" dirty="0" smtClean="0">
                <a:latin typeface="+mj-lt"/>
              </a:rPr>
              <a:t> </a:t>
            </a:r>
            <a:r>
              <a:rPr lang="fr-FR" sz="2000" dirty="0" err="1" smtClean="0">
                <a:latin typeface="+mj-lt"/>
              </a:rPr>
              <a:t>porempor</a:t>
            </a:r>
            <a:r>
              <a:rPr lang="fr-FR" sz="2000" dirty="0" smtClean="0">
                <a:latin typeface="+mj-lt"/>
              </a:rPr>
              <a:t> </a:t>
            </a:r>
            <a:r>
              <a:rPr lang="fr-FR" sz="2000" dirty="0" err="1" smtClean="0">
                <a:latin typeface="+mj-lt"/>
              </a:rPr>
              <a:t>reped</a:t>
            </a:r>
            <a:r>
              <a:rPr lang="fr-FR" sz="2000" dirty="0" smtClean="0">
                <a:latin typeface="+mj-lt"/>
              </a:rPr>
              <a:t> ut </a:t>
            </a:r>
            <a:r>
              <a:rPr lang="fr-FR" sz="2000" dirty="0" err="1" smtClean="0">
                <a:latin typeface="+mj-lt"/>
              </a:rPr>
              <a:t>ullaute</a:t>
            </a:r>
            <a:r>
              <a:rPr lang="fr-FR" sz="2000" dirty="0" smtClean="0">
                <a:latin typeface="+mj-lt"/>
              </a:rPr>
              <a:t> </a:t>
            </a:r>
            <a:r>
              <a:rPr lang="fr-FR" sz="2000" dirty="0" err="1" smtClean="0">
                <a:latin typeface="+mj-lt"/>
              </a:rPr>
              <a:t>sequi</a:t>
            </a:r>
            <a:r>
              <a:rPr lang="fr-FR" sz="2000" dirty="0" smtClean="0">
                <a:latin typeface="+mj-lt"/>
              </a:rPr>
              <a:t> </a:t>
            </a:r>
            <a:r>
              <a:rPr lang="fr-FR" sz="2000" dirty="0" err="1" smtClean="0">
                <a:latin typeface="+mj-lt"/>
              </a:rPr>
              <a:t>core</a:t>
            </a:r>
            <a:r>
              <a:rPr lang="fr-FR" sz="2000" dirty="0" smtClean="0">
                <a:latin typeface="+mj-lt"/>
              </a:rPr>
              <a:t>, </a:t>
            </a:r>
            <a:r>
              <a:rPr lang="fr-FR" sz="2000" dirty="0" err="1" smtClean="0">
                <a:latin typeface="+mj-lt"/>
              </a:rPr>
              <a:t>sequas</a:t>
            </a:r>
            <a:r>
              <a:rPr lang="fr-FR" sz="2000" dirty="0" smtClean="0">
                <a:latin typeface="+mj-lt"/>
              </a:rPr>
              <a:t> </a:t>
            </a:r>
            <a:r>
              <a:rPr lang="fr-FR" sz="2000" dirty="0" err="1" smtClean="0">
                <a:latin typeface="+mj-lt"/>
              </a:rPr>
              <a:t>solor</a:t>
            </a:r>
            <a:r>
              <a:rPr lang="fr-FR" sz="2000" dirty="0" smtClean="0">
                <a:latin typeface="+mj-lt"/>
              </a:rPr>
              <a:t> </a:t>
            </a:r>
            <a:r>
              <a:rPr lang="fr-FR" sz="2000" dirty="0" err="1" smtClean="0">
                <a:latin typeface="+mj-lt"/>
              </a:rPr>
              <a:t>aliquos</a:t>
            </a:r>
            <a:r>
              <a:rPr lang="fr-FR" sz="2000" dirty="0" smtClean="0">
                <a:latin typeface="+mj-lt"/>
              </a:rPr>
              <a:t> </a:t>
            </a:r>
            <a:r>
              <a:rPr lang="fr-FR" sz="2000" dirty="0" err="1" smtClean="0">
                <a:latin typeface="+mj-lt"/>
              </a:rPr>
              <a:t>dolore</a:t>
            </a:r>
            <a:r>
              <a:rPr lang="fr-FR" sz="2000" dirty="0" smtClean="0">
                <a:latin typeface="+mj-lt"/>
              </a:rPr>
              <a:t> </a:t>
            </a:r>
            <a:r>
              <a:rPr lang="fr-FR" sz="2000" dirty="0" err="1" smtClean="0">
                <a:latin typeface="+mj-lt"/>
              </a:rPr>
              <a:t>earunt</a:t>
            </a:r>
            <a:r>
              <a:rPr lang="fr-FR" sz="2000" dirty="0" smtClean="0">
                <a:latin typeface="+mj-lt"/>
              </a:rPr>
              <a:t> ma que </a:t>
            </a:r>
            <a:r>
              <a:rPr lang="fr-FR" sz="2000" dirty="0" err="1" smtClean="0">
                <a:latin typeface="+mj-lt"/>
              </a:rPr>
              <a:t>rehent</a:t>
            </a:r>
            <a:r>
              <a:rPr lang="fr-FR" sz="2000" dirty="0" smtClean="0">
                <a:latin typeface="+mj-lt"/>
              </a:rPr>
              <a:t> </a:t>
            </a:r>
            <a:r>
              <a:rPr lang="fr-FR" sz="2000" dirty="0" err="1" smtClean="0">
                <a:latin typeface="+mj-lt"/>
              </a:rPr>
              <a:t>hicatet</a:t>
            </a:r>
            <a:r>
              <a:rPr lang="fr-FR" sz="2000" dirty="0" smtClean="0">
                <a:latin typeface="+mj-lt"/>
              </a:rPr>
              <a:t> id </a:t>
            </a:r>
            <a:r>
              <a:rPr lang="fr-FR" sz="2000" dirty="0" err="1" smtClean="0">
                <a:latin typeface="+mj-lt"/>
              </a:rPr>
              <a:t>maiorepuda</a:t>
            </a:r>
            <a:r>
              <a:rPr lang="fr-FR" sz="2000" dirty="0" smtClean="0">
                <a:latin typeface="+mj-lt"/>
              </a:rPr>
              <a:t> </a:t>
            </a:r>
            <a:r>
              <a:rPr lang="fr-FR" sz="2000" dirty="0" err="1" smtClean="0">
                <a:latin typeface="+mj-lt"/>
              </a:rPr>
              <a:t>dolorere</a:t>
            </a:r>
            <a:r>
              <a:rPr lang="fr-FR" sz="2000" dirty="0" smtClean="0">
                <a:latin typeface="+mj-lt"/>
              </a:rPr>
              <a:t> </a:t>
            </a:r>
            <a:r>
              <a:rPr lang="fr-FR" sz="2000" dirty="0" err="1" smtClean="0">
                <a:latin typeface="+mj-lt"/>
              </a:rPr>
              <a:t>solendi</a:t>
            </a:r>
            <a:r>
              <a:rPr lang="fr-FR" sz="2000" dirty="0" smtClean="0">
                <a:latin typeface="+mj-lt"/>
              </a:rPr>
              <a:t> </a:t>
            </a:r>
            <a:r>
              <a:rPr lang="fr-FR" sz="2000" dirty="0" err="1" smtClean="0">
                <a:latin typeface="+mj-lt"/>
              </a:rPr>
              <a:t>tatisti</a:t>
            </a:r>
            <a:r>
              <a:rPr lang="fr-FR" sz="2000" dirty="0" smtClean="0">
                <a:latin typeface="+mj-lt"/>
              </a:rPr>
              <a:t> </a:t>
            </a:r>
            <a:r>
              <a:rPr lang="fr-FR" sz="2000" dirty="0" err="1" smtClean="0">
                <a:latin typeface="+mj-lt"/>
              </a:rPr>
              <a:t>consect</a:t>
            </a:r>
            <a:r>
              <a:rPr lang="fr-FR" sz="2000" dirty="0" smtClean="0">
                <a:latin typeface="+mj-lt"/>
              </a:rPr>
              <a:t> </a:t>
            </a:r>
            <a:r>
              <a:rPr lang="fr-FR" sz="2000" dirty="0" err="1" smtClean="0">
                <a:latin typeface="+mj-lt"/>
              </a:rPr>
              <a:t>uremporpos</a:t>
            </a:r>
            <a:r>
              <a:rPr lang="fr-FR" sz="2000" dirty="0" smtClean="0">
                <a:latin typeface="+mj-lt"/>
              </a:rPr>
              <a:t> </a:t>
            </a:r>
            <a:r>
              <a:rPr lang="fr-FR" sz="2000" dirty="0" err="1" smtClean="0">
                <a:latin typeface="+mj-lt"/>
              </a:rPr>
              <a:t>aut</a:t>
            </a:r>
            <a:r>
              <a:rPr lang="fr-FR" sz="2000" dirty="0" smtClean="0">
                <a:latin typeface="+mj-lt"/>
              </a:rPr>
              <a:t> </a:t>
            </a:r>
            <a:r>
              <a:rPr lang="fr-FR" sz="2000" dirty="0" err="1" smtClean="0">
                <a:latin typeface="+mj-lt"/>
              </a:rPr>
              <a:t>rerspernat</a:t>
            </a:r>
            <a:r>
              <a:rPr lang="fr-FR" sz="2000" dirty="0" smtClean="0">
                <a:latin typeface="+mj-lt"/>
              </a:rPr>
              <a:t> </a:t>
            </a:r>
            <a:r>
              <a:rPr lang="fr-FR" sz="2000" dirty="0" err="1" smtClean="0">
                <a:latin typeface="+mj-lt"/>
              </a:rPr>
              <a:t>quas</a:t>
            </a:r>
            <a:r>
              <a:rPr lang="fr-FR" sz="2000" dirty="0" smtClean="0">
                <a:latin typeface="+mj-lt"/>
              </a:rPr>
              <a:t> </a:t>
            </a:r>
            <a:r>
              <a:rPr lang="fr-FR" sz="2000" dirty="0" err="1" smtClean="0">
                <a:latin typeface="+mj-lt"/>
              </a:rPr>
              <a:t>dolore</a:t>
            </a:r>
            <a:r>
              <a:rPr lang="fr-FR" sz="2000" dirty="0" smtClean="0">
                <a:latin typeface="+mj-lt"/>
              </a:rPr>
              <a:t> </a:t>
            </a:r>
            <a:r>
              <a:rPr lang="fr-FR" sz="2000" dirty="0" err="1" smtClean="0">
                <a:latin typeface="+mj-lt"/>
              </a:rPr>
              <a:t>pliquo</a:t>
            </a:r>
            <a:r>
              <a:rPr lang="fr-FR" sz="2000" dirty="0" smtClean="0">
                <a:latin typeface="+mj-lt"/>
              </a:rPr>
              <a:t> </a:t>
            </a:r>
            <a:r>
              <a:rPr lang="fr-FR" sz="2000" dirty="0" err="1" smtClean="0">
                <a:latin typeface="+mj-lt"/>
              </a:rPr>
              <a:t>blatemodis</a:t>
            </a:r>
            <a:r>
              <a:rPr lang="fr-FR" sz="2000" dirty="0" smtClean="0">
                <a:latin typeface="+mj-lt"/>
              </a:rPr>
              <a:t> et </a:t>
            </a:r>
            <a:r>
              <a:rPr lang="fr-FR" sz="2000" dirty="0" err="1" smtClean="0">
                <a:latin typeface="+mj-lt"/>
              </a:rPr>
              <a:t>molum</a:t>
            </a:r>
            <a:r>
              <a:rPr lang="fr-FR" sz="2000" dirty="0" smtClean="0">
                <a:latin typeface="+mj-lt"/>
              </a:rPr>
              <a:t> </a:t>
            </a:r>
            <a:r>
              <a:rPr lang="fr-FR" sz="2000" dirty="0" err="1" smtClean="0">
                <a:latin typeface="+mj-lt"/>
              </a:rPr>
              <a:t>volora</a:t>
            </a:r>
            <a:r>
              <a:rPr lang="fr-FR" sz="2000" dirty="0" smtClean="0">
                <a:latin typeface="+mj-lt"/>
              </a:rPr>
              <a:t> ni </a:t>
            </a:r>
            <a:r>
              <a:rPr lang="fr-FR" sz="2000" dirty="0" err="1" smtClean="0">
                <a:latin typeface="+mj-lt"/>
              </a:rPr>
              <a:t>doluptat</a:t>
            </a:r>
            <a:r>
              <a:rPr lang="fr-FR" sz="2000" dirty="0" smtClean="0">
                <a:latin typeface="+mj-lt"/>
              </a:rPr>
              <a:t>.</a:t>
            </a:r>
          </a:p>
          <a:p>
            <a:r>
              <a:rPr lang="ro-RO" sz="2000" dirty="0" smtClean="0">
                <a:latin typeface="+mj-lt"/>
              </a:rPr>
              <a:t>Lecab </a:t>
            </a:r>
            <a:r>
              <a:rPr lang="ro-RO" sz="2000" dirty="0">
                <a:latin typeface="+mj-lt"/>
              </a:rPr>
              <a:t>iusaepre ped quatium apid quas eatur, conecerfero omnis aces ipsunt ditas nonsequae solupti ament, iusam eribus que comnitae consequi reperiat untiassit ulparcideres doluptas idelent, te es</a:t>
            </a:r>
            <a:endParaRPr lang="fr-FR" sz="2000" dirty="0">
              <a:latin typeface="+mj-lt"/>
            </a:endParaRPr>
          </a:p>
        </p:txBody>
      </p:sp>
      <p:sp>
        <p:nvSpPr>
          <p:cNvPr id="106" name="ZoneTexte 105"/>
          <p:cNvSpPr txBox="1"/>
          <p:nvPr/>
        </p:nvSpPr>
        <p:spPr>
          <a:xfrm>
            <a:off x="1409079" y="21680258"/>
            <a:ext cx="9182816" cy="11275814"/>
          </a:xfrm>
          <a:prstGeom prst="rect">
            <a:avLst/>
          </a:prstGeom>
          <a:noFill/>
        </p:spPr>
        <p:txBody>
          <a:bodyPr wrap="square" rtlCol="0">
            <a:spAutoFit/>
          </a:bodyPr>
          <a:lstStyle/>
          <a:p>
            <a:r>
              <a:rPr lang="fr-FR" sz="2000" dirty="0" err="1"/>
              <a:t>Eheniat</a:t>
            </a:r>
            <a:r>
              <a:rPr lang="fr-FR" sz="2000" dirty="0"/>
              <a:t>. </a:t>
            </a:r>
            <a:r>
              <a:rPr lang="fr-FR" sz="2000" dirty="0" err="1"/>
              <a:t>Nonsero</a:t>
            </a:r>
            <a:r>
              <a:rPr lang="fr-FR" sz="2000" dirty="0"/>
              <a:t> </a:t>
            </a:r>
            <a:r>
              <a:rPr lang="fr-FR" sz="2000" dirty="0" err="1"/>
              <a:t>occullaut</a:t>
            </a:r>
            <a:r>
              <a:rPr lang="fr-FR" sz="2000" dirty="0"/>
              <a:t> </a:t>
            </a:r>
            <a:r>
              <a:rPr lang="fr-FR" sz="2000" dirty="0" err="1"/>
              <a:t>int</a:t>
            </a:r>
            <a:r>
              <a:rPr lang="fr-FR" sz="2000" dirty="0"/>
              <a:t> es </a:t>
            </a:r>
            <a:r>
              <a:rPr lang="fr-FR" sz="2000" dirty="0" err="1"/>
              <a:t>unt</a:t>
            </a:r>
            <a:r>
              <a:rPr lang="fr-FR" sz="2000" dirty="0"/>
              <a:t> </a:t>
            </a:r>
            <a:r>
              <a:rPr lang="fr-FR" sz="2000" dirty="0" err="1"/>
              <a:t>optiame</a:t>
            </a:r>
            <a:r>
              <a:rPr lang="fr-FR" sz="2000" dirty="0"/>
              <a:t> </a:t>
            </a:r>
            <a:r>
              <a:rPr lang="fr-FR" sz="2000" dirty="0" err="1"/>
              <a:t>odis</a:t>
            </a:r>
            <a:r>
              <a:rPr lang="fr-FR" sz="2000" dirty="0"/>
              <a:t> as ex et </a:t>
            </a:r>
            <a:r>
              <a:rPr lang="fr-FR" sz="2000" dirty="0" err="1"/>
              <a:t>minum</a:t>
            </a:r>
            <a:r>
              <a:rPr lang="fr-FR" sz="2000" dirty="0"/>
              <a:t> </a:t>
            </a:r>
            <a:r>
              <a:rPr lang="fr-FR" sz="2000" dirty="0" err="1"/>
              <a:t>videllorum</a:t>
            </a:r>
            <a:r>
              <a:rPr lang="fr-FR" sz="2000" dirty="0"/>
              <a:t> </a:t>
            </a:r>
            <a:r>
              <a:rPr lang="fr-FR" sz="2000" dirty="0" err="1"/>
              <a:t>dollene</a:t>
            </a:r>
            <a:r>
              <a:rPr lang="fr-FR" sz="2000" dirty="0"/>
              <a:t> cum est, </a:t>
            </a:r>
            <a:r>
              <a:rPr lang="fr-FR" sz="2000" dirty="0" err="1"/>
              <a:t>omnisci</a:t>
            </a:r>
            <a:r>
              <a:rPr lang="fr-FR" sz="2000" dirty="0"/>
              <a:t> </a:t>
            </a:r>
            <a:r>
              <a:rPr lang="fr-FR" sz="2000" dirty="0" err="1"/>
              <a:t>cus</a:t>
            </a:r>
            <a:r>
              <a:rPr lang="fr-FR" sz="2000" dirty="0"/>
              <a:t> </a:t>
            </a:r>
            <a:r>
              <a:rPr lang="fr-FR" sz="2000" dirty="0" err="1"/>
              <a:t>ipsam</a:t>
            </a:r>
            <a:r>
              <a:rPr lang="fr-FR" sz="2000" dirty="0"/>
              <a:t> </a:t>
            </a:r>
            <a:r>
              <a:rPr lang="fr-FR" sz="2000" dirty="0" err="1"/>
              <a:t>labor</a:t>
            </a:r>
            <a:r>
              <a:rPr lang="fr-FR" sz="2000" dirty="0"/>
              <a:t> </a:t>
            </a:r>
            <a:r>
              <a:rPr lang="fr-FR" sz="2000" dirty="0" err="1"/>
              <a:t>minvelique</a:t>
            </a:r>
            <a:r>
              <a:rPr lang="fr-FR" sz="2000" dirty="0"/>
              <a:t> </a:t>
            </a:r>
            <a:r>
              <a:rPr lang="fr-FR" sz="2000" dirty="0" err="1"/>
              <a:t>velest</a:t>
            </a:r>
            <a:r>
              <a:rPr lang="fr-FR" sz="2000" dirty="0"/>
              <a:t>, que </a:t>
            </a:r>
            <a:r>
              <a:rPr lang="fr-FR" sz="2000" dirty="0" err="1"/>
              <a:t>cus</a:t>
            </a:r>
            <a:r>
              <a:rPr lang="fr-FR" sz="2000" dirty="0"/>
              <a:t> </a:t>
            </a:r>
            <a:r>
              <a:rPr lang="fr-FR" sz="2000" dirty="0" err="1"/>
              <a:t>remqui</a:t>
            </a:r>
            <a:r>
              <a:rPr lang="fr-FR" sz="2000" dirty="0"/>
              <a:t> </a:t>
            </a:r>
            <a:r>
              <a:rPr lang="fr-FR" sz="2000" dirty="0" err="1"/>
              <a:t>tentiatem</a:t>
            </a:r>
            <a:r>
              <a:rPr lang="fr-FR" sz="2000" dirty="0"/>
              <a:t> </a:t>
            </a:r>
            <a:r>
              <a:rPr lang="fr-FR" sz="2000" dirty="0" err="1"/>
              <a:t>derum</a:t>
            </a:r>
            <a:r>
              <a:rPr lang="fr-FR" sz="2000" dirty="0"/>
              <a:t> </a:t>
            </a:r>
            <a:r>
              <a:rPr lang="fr-FR" sz="2000" dirty="0" err="1"/>
              <a:t>fugitia</a:t>
            </a:r>
            <a:r>
              <a:rPr lang="fr-FR" sz="2000" dirty="0"/>
              <a:t> </a:t>
            </a:r>
            <a:r>
              <a:rPr lang="fr-FR" sz="2000" dirty="0" err="1"/>
              <a:t>sitaquis</a:t>
            </a:r>
            <a:r>
              <a:rPr lang="fr-FR" sz="2000" dirty="0"/>
              <a:t> </a:t>
            </a:r>
            <a:r>
              <a:rPr lang="fr-FR" sz="2000" dirty="0" err="1"/>
              <a:t>idunt</a:t>
            </a:r>
            <a:r>
              <a:rPr lang="fr-FR" sz="2000" dirty="0"/>
              <a:t>.</a:t>
            </a:r>
          </a:p>
          <a:p>
            <a:r>
              <a:rPr lang="fr-FR" sz="2000" dirty="0" err="1"/>
              <a:t>Cume</a:t>
            </a:r>
            <a:r>
              <a:rPr lang="fr-FR" sz="2000" dirty="0"/>
              <a:t> </a:t>
            </a:r>
            <a:r>
              <a:rPr lang="fr-FR" sz="2000" dirty="0" err="1"/>
              <a:t>aut</a:t>
            </a:r>
            <a:r>
              <a:rPr lang="fr-FR" sz="2000" dirty="0"/>
              <a:t> </a:t>
            </a:r>
            <a:r>
              <a:rPr lang="fr-FR" sz="2000" dirty="0" err="1"/>
              <a:t>volum</a:t>
            </a:r>
            <a:r>
              <a:rPr lang="fr-FR" sz="2000" dirty="0"/>
              <a:t> </a:t>
            </a:r>
            <a:r>
              <a:rPr lang="fr-FR" sz="2000" dirty="0" err="1"/>
              <a:t>reicidus</a:t>
            </a:r>
            <a:r>
              <a:rPr lang="fr-FR" sz="2000" dirty="0"/>
              <a:t> </a:t>
            </a:r>
            <a:r>
              <a:rPr lang="fr-FR" sz="2000" dirty="0" err="1"/>
              <a:t>assitatia</a:t>
            </a:r>
            <a:r>
              <a:rPr lang="fr-FR" sz="2000" dirty="0"/>
              <a:t> </a:t>
            </a:r>
            <a:r>
              <a:rPr lang="fr-FR" sz="2000" dirty="0" err="1"/>
              <a:t>parum</a:t>
            </a:r>
            <a:r>
              <a:rPr lang="fr-FR" sz="2000" dirty="0"/>
              <a:t> </a:t>
            </a:r>
            <a:r>
              <a:rPr lang="fr-FR" sz="2000" dirty="0" err="1"/>
              <a:t>niaerio</a:t>
            </a:r>
            <a:r>
              <a:rPr lang="fr-FR" sz="2000" dirty="0"/>
              <a:t> </a:t>
            </a:r>
            <a:r>
              <a:rPr lang="fr-FR" sz="2000" dirty="0" err="1"/>
              <a:t>rruptatibus</a:t>
            </a:r>
            <a:r>
              <a:rPr lang="fr-FR" sz="2000" dirty="0"/>
              <a:t>, </a:t>
            </a:r>
            <a:r>
              <a:rPr lang="fr-FR" sz="2000" dirty="0" err="1"/>
              <a:t>sit</a:t>
            </a:r>
            <a:r>
              <a:rPr lang="fr-FR" sz="2000" dirty="0"/>
              <a:t> volute </a:t>
            </a:r>
            <a:r>
              <a:rPr lang="fr-FR" sz="2000" dirty="0" err="1"/>
              <a:t>landio</a:t>
            </a:r>
            <a:r>
              <a:rPr lang="fr-FR" sz="2000" dirty="0"/>
              <a:t>. </a:t>
            </a:r>
            <a:r>
              <a:rPr lang="fr-FR" sz="2000" dirty="0" err="1"/>
              <a:t>Lectemp</a:t>
            </a:r>
            <a:r>
              <a:rPr lang="fr-FR" sz="2000" dirty="0"/>
              <a:t> </a:t>
            </a:r>
            <a:r>
              <a:rPr lang="fr-FR" sz="2000" dirty="0" err="1"/>
              <a:t>orerum</a:t>
            </a:r>
            <a:r>
              <a:rPr lang="fr-FR" sz="2000" dirty="0"/>
              <a:t> </a:t>
            </a:r>
            <a:r>
              <a:rPr lang="fr-FR" sz="2000" dirty="0" err="1"/>
              <a:t>int</a:t>
            </a:r>
            <a:r>
              <a:rPr lang="fr-FR" sz="2000" dirty="0"/>
              <a:t> </a:t>
            </a:r>
            <a:r>
              <a:rPr lang="fr-FR" sz="2000" dirty="0" err="1"/>
              <a:t>harcill</a:t>
            </a:r>
            <a:r>
              <a:rPr lang="fr-FR" sz="2000" dirty="0"/>
              <a:t> </a:t>
            </a:r>
            <a:r>
              <a:rPr lang="fr-FR" sz="2000" dirty="0" err="1"/>
              <a:t>orerum</a:t>
            </a:r>
            <a:r>
              <a:rPr lang="fr-FR" sz="2000" dirty="0"/>
              <a:t> </a:t>
            </a:r>
            <a:r>
              <a:rPr lang="fr-FR" sz="2000" dirty="0" err="1"/>
              <a:t>laturibus</a:t>
            </a:r>
            <a:r>
              <a:rPr lang="fr-FR" sz="2000" dirty="0"/>
              <a:t> qui ut </a:t>
            </a:r>
            <a:r>
              <a:rPr lang="fr-FR" sz="2000" dirty="0" err="1"/>
              <a:t>quatem</a:t>
            </a:r>
            <a:r>
              <a:rPr lang="fr-FR" sz="2000" dirty="0"/>
              <a:t> ut id </a:t>
            </a:r>
            <a:r>
              <a:rPr lang="fr-FR" sz="2000" dirty="0" err="1"/>
              <a:t>quam</a:t>
            </a:r>
            <a:r>
              <a:rPr lang="fr-FR" sz="2000" dirty="0"/>
              <a:t> </a:t>
            </a:r>
            <a:r>
              <a:rPr lang="fr-FR" sz="2000" dirty="0" err="1"/>
              <a:t>accuptatem</a:t>
            </a:r>
            <a:r>
              <a:rPr lang="fr-FR" sz="2000" dirty="0"/>
              <a:t> </a:t>
            </a:r>
            <a:r>
              <a:rPr lang="fr-FR" sz="2000" dirty="0" err="1"/>
              <a:t>veliqui</a:t>
            </a:r>
            <a:r>
              <a:rPr lang="fr-FR" sz="2000" dirty="0"/>
              <a:t> </a:t>
            </a:r>
            <a:r>
              <a:rPr lang="fr-FR" sz="2000" dirty="0" err="1"/>
              <a:t>cullend</a:t>
            </a:r>
            <a:r>
              <a:rPr lang="fr-FR" sz="2000" dirty="0"/>
              <a:t> </a:t>
            </a:r>
            <a:r>
              <a:rPr lang="fr-FR" sz="2000" dirty="0" err="1"/>
              <a:t>istibus</a:t>
            </a:r>
            <a:r>
              <a:rPr lang="fr-FR" sz="2000" dirty="0"/>
              <a:t> ni </a:t>
            </a:r>
            <a:r>
              <a:rPr lang="fr-FR" sz="2000" dirty="0" err="1"/>
              <a:t>uteces</a:t>
            </a:r>
            <a:r>
              <a:rPr lang="fr-FR" sz="2000" dirty="0"/>
              <a:t> </a:t>
            </a:r>
            <a:r>
              <a:rPr lang="fr-FR" sz="2000" dirty="0" err="1"/>
              <a:t>natios</a:t>
            </a:r>
            <a:r>
              <a:rPr lang="fr-FR" sz="2000" dirty="0"/>
              <a:t> et mos </a:t>
            </a:r>
            <a:r>
              <a:rPr lang="fr-FR" sz="2000" dirty="0" err="1"/>
              <a:t>adi</a:t>
            </a:r>
            <a:r>
              <a:rPr lang="fr-FR" sz="2000" dirty="0"/>
              <a:t> </a:t>
            </a:r>
            <a:r>
              <a:rPr lang="fr-FR" sz="2000" dirty="0" err="1"/>
              <a:t>nihicia</a:t>
            </a:r>
            <a:r>
              <a:rPr lang="fr-FR" sz="2000" dirty="0"/>
              <a:t> </a:t>
            </a:r>
            <a:r>
              <a:rPr lang="fr-FR" sz="2000" dirty="0" err="1"/>
              <a:t>parum</a:t>
            </a:r>
            <a:r>
              <a:rPr lang="fr-FR" sz="2000" dirty="0"/>
              <a:t> net, est </a:t>
            </a:r>
            <a:r>
              <a:rPr lang="fr-FR" sz="2000" dirty="0" err="1"/>
              <a:t>poresedis</a:t>
            </a:r>
            <a:r>
              <a:rPr lang="fr-FR" sz="2000" dirty="0"/>
              <a:t> as </a:t>
            </a:r>
            <a:r>
              <a:rPr lang="fr-FR" sz="2000" dirty="0" err="1"/>
              <a:t>mod</a:t>
            </a:r>
            <a:r>
              <a:rPr lang="fr-FR" sz="2000" dirty="0"/>
              <a:t> quid qui </a:t>
            </a:r>
            <a:r>
              <a:rPr lang="fr-FR" sz="2000" dirty="0" err="1"/>
              <a:t>oditiorest</a:t>
            </a:r>
            <a:r>
              <a:rPr lang="fr-FR" sz="2000" dirty="0"/>
              <a:t> </a:t>
            </a:r>
            <a:r>
              <a:rPr lang="fr-FR" sz="2000" dirty="0" err="1"/>
              <a:t>reptatium</a:t>
            </a:r>
            <a:r>
              <a:rPr lang="fr-FR" sz="2000" dirty="0"/>
              <a:t> et </a:t>
            </a:r>
            <a:r>
              <a:rPr lang="fr-FR" sz="2000" dirty="0" err="1"/>
              <a:t>enisciatis</a:t>
            </a:r>
            <a:r>
              <a:rPr lang="fr-FR" sz="2000" dirty="0"/>
              <a:t> </a:t>
            </a:r>
            <a:r>
              <a:rPr lang="fr-FR" sz="2000" dirty="0" err="1"/>
              <a:t>ea</a:t>
            </a:r>
            <a:r>
              <a:rPr lang="fr-FR" sz="2000" dirty="0"/>
              <a:t> que </a:t>
            </a:r>
            <a:r>
              <a:rPr lang="fr-FR" sz="2000" dirty="0" err="1"/>
              <a:t>aborum</a:t>
            </a:r>
            <a:r>
              <a:rPr lang="fr-FR" sz="2000" dirty="0"/>
              <a:t> </a:t>
            </a:r>
            <a:r>
              <a:rPr lang="fr-FR" sz="2000" dirty="0" err="1"/>
              <a:t>excesed</a:t>
            </a:r>
            <a:r>
              <a:rPr lang="fr-FR" sz="2000" dirty="0"/>
              <a:t> </a:t>
            </a:r>
            <a:r>
              <a:rPr lang="fr-FR" sz="2000" dirty="0" err="1"/>
              <a:t>quam</a:t>
            </a:r>
            <a:r>
              <a:rPr lang="fr-FR" sz="2000" dirty="0"/>
              <a:t> </a:t>
            </a:r>
            <a:r>
              <a:rPr lang="fr-FR" sz="2000" dirty="0" err="1"/>
              <a:t>quiaecatur</a:t>
            </a:r>
            <a:r>
              <a:rPr lang="fr-FR" sz="2000" dirty="0"/>
              <a:t>, </a:t>
            </a:r>
            <a:r>
              <a:rPr lang="fr-FR" sz="2000" dirty="0" err="1"/>
              <a:t>omnimi</a:t>
            </a:r>
            <a:r>
              <a:rPr lang="fr-FR" sz="2000" dirty="0"/>
              <a:t>, </a:t>
            </a:r>
            <a:r>
              <a:rPr lang="fr-FR" sz="2000" dirty="0" err="1"/>
              <a:t>venit</a:t>
            </a:r>
            <a:r>
              <a:rPr lang="fr-FR" sz="2000" dirty="0"/>
              <a:t> </a:t>
            </a:r>
            <a:r>
              <a:rPr lang="fr-FR" sz="2000" dirty="0" err="1"/>
              <a:t>magnis</a:t>
            </a:r>
            <a:r>
              <a:rPr lang="fr-FR" sz="2000" dirty="0"/>
              <a:t> </a:t>
            </a:r>
            <a:r>
              <a:rPr lang="fr-FR" sz="2000" dirty="0" err="1"/>
              <a:t>ipidelitis</a:t>
            </a:r>
            <a:r>
              <a:rPr lang="fr-FR" sz="2000" dirty="0"/>
              <a:t> </a:t>
            </a:r>
            <a:r>
              <a:rPr lang="fr-FR" sz="2000" dirty="0" err="1"/>
              <a:t>repro</a:t>
            </a:r>
            <a:r>
              <a:rPr lang="fr-FR" sz="2000" dirty="0"/>
              <a:t> </a:t>
            </a:r>
            <a:r>
              <a:rPr lang="fr-FR" sz="2000" dirty="0" err="1"/>
              <a:t>doloribus</a:t>
            </a:r>
            <a:r>
              <a:rPr lang="fr-FR" sz="2000" dirty="0"/>
              <a:t> </a:t>
            </a:r>
            <a:r>
              <a:rPr lang="fr-FR" sz="2000" dirty="0" err="1"/>
              <a:t>doluptibus</a:t>
            </a:r>
            <a:r>
              <a:rPr lang="fr-FR" sz="2000" dirty="0"/>
              <a:t> </a:t>
            </a:r>
            <a:r>
              <a:rPr lang="fr-FR" sz="2000" dirty="0" err="1"/>
              <a:t>simus</a:t>
            </a:r>
            <a:r>
              <a:rPr lang="fr-FR" sz="2000" dirty="0"/>
              <a:t>, </a:t>
            </a:r>
            <a:r>
              <a:rPr lang="fr-FR" sz="2000" dirty="0" err="1"/>
              <a:t>occus</a:t>
            </a:r>
            <a:r>
              <a:rPr lang="fr-FR" sz="2000" dirty="0"/>
              <a:t> </a:t>
            </a:r>
            <a:r>
              <a:rPr lang="fr-FR" sz="2000" dirty="0" err="1"/>
              <a:t>vid</a:t>
            </a:r>
            <a:r>
              <a:rPr lang="fr-FR" sz="2000" dirty="0"/>
              <a:t> </a:t>
            </a:r>
            <a:r>
              <a:rPr lang="fr-FR" sz="2000" dirty="0" err="1"/>
              <a:t>quate</a:t>
            </a:r>
            <a:r>
              <a:rPr lang="fr-FR" sz="2000" dirty="0"/>
              <a:t> </a:t>
            </a:r>
            <a:r>
              <a:rPr lang="fr-FR" sz="2000" dirty="0" err="1"/>
              <a:t>velis</a:t>
            </a:r>
            <a:r>
              <a:rPr lang="fr-FR" sz="2000" dirty="0"/>
              <a:t> ut </a:t>
            </a:r>
            <a:r>
              <a:rPr lang="fr-FR" sz="2000" dirty="0" err="1"/>
              <a:t>perit</a:t>
            </a:r>
            <a:r>
              <a:rPr lang="fr-FR" sz="2000" dirty="0"/>
              <a:t> </a:t>
            </a:r>
            <a:r>
              <a:rPr lang="fr-FR" sz="2000" dirty="0" err="1"/>
              <a:t>vere</a:t>
            </a:r>
            <a:r>
              <a:rPr lang="fr-FR" sz="2000" dirty="0"/>
              <a:t> labo. Nam, sa </a:t>
            </a:r>
            <a:r>
              <a:rPr lang="fr-FR" sz="2000" dirty="0" err="1"/>
              <a:t>volorem</a:t>
            </a:r>
            <a:r>
              <a:rPr lang="fr-FR" sz="2000" dirty="0"/>
              <a:t> ni </a:t>
            </a:r>
            <a:r>
              <a:rPr lang="fr-FR" sz="2000" dirty="0" err="1"/>
              <a:t>illacca</a:t>
            </a:r>
            <a:r>
              <a:rPr lang="fr-FR" sz="2000" dirty="0"/>
              <a:t> </a:t>
            </a:r>
            <a:r>
              <a:rPr lang="fr-FR" sz="2000" dirty="0" err="1"/>
              <a:t>tiunti</a:t>
            </a:r>
            <a:r>
              <a:rPr lang="fr-FR" sz="2000" dirty="0"/>
              <a:t> </a:t>
            </a:r>
            <a:r>
              <a:rPr lang="fr-FR" sz="2000" dirty="0" err="1"/>
              <a:t>doloriam</a:t>
            </a:r>
            <a:r>
              <a:rPr lang="fr-FR" sz="2000" dirty="0"/>
              <a:t> </a:t>
            </a:r>
            <a:r>
              <a:rPr lang="fr-FR" sz="2000" dirty="0" err="1"/>
              <a:t>asimpor</a:t>
            </a:r>
            <a:r>
              <a:rPr lang="fr-FR" sz="2000" dirty="0"/>
              <a:t> </a:t>
            </a:r>
            <a:r>
              <a:rPr lang="fr-FR" sz="2000" dirty="0" err="1"/>
              <a:t>simintis</a:t>
            </a:r>
            <a:r>
              <a:rPr lang="fr-FR" sz="2000" dirty="0"/>
              <a:t> as </a:t>
            </a:r>
            <a:r>
              <a:rPr lang="fr-FR" sz="2000" dirty="0" err="1"/>
              <a:t>evenis</a:t>
            </a:r>
            <a:r>
              <a:rPr lang="fr-FR" sz="2000" dirty="0"/>
              <a:t> </a:t>
            </a:r>
            <a:r>
              <a:rPr lang="fr-FR" sz="2000" dirty="0" err="1"/>
              <a:t>sita</a:t>
            </a:r>
            <a:r>
              <a:rPr lang="fr-FR" sz="2000" dirty="0"/>
              <a:t> qui </a:t>
            </a:r>
            <a:r>
              <a:rPr lang="fr-FR" sz="2000" dirty="0" err="1"/>
              <a:t>audam</a:t>
            </a:r>
            <a:r>
              <a:rPr lang="fr-FR" sz="2000" dirty="0"/>
              <a:t>, </a:t>
            </a:r>
            <a:r>
              <a:rPr lang="fr-FR" sz="2000" dirty="0" err="1"/>
              <a:t>seniaeror</a:t>
            </a:r>
            <a:r>
              <a:rPr lang="fr-FR" sz="2000" dirty="0"/>
              <a:t> </a:t>
            </a:r>
            <a:r>
              <a:rPr lang="fr-FR" sz="2000" dirty="0" err="1"/>
              <a:t>suntur</a:t>
            </a:r>
            <a:r>
              <a:rPr lang="fr-FR" sz="2000" dirty="0"/>
              <a:t>?</a:t>
            </a:r>
          </a:p>
          <a:p>
            <a:r>
              <a:rPr lang="pt-BR" sz="2000" dirty="0" err="1"/>
              <a:t>Untius</a:t>
            </a:r>
            <a:r>
              <a:rPr lang="pt-BR" sz="2000" dirty="0"/>
              <a:t> </a:t>
            </a:r>
            <a:r>
              <a:rPr lang="pt-BR" sz="2000" dirty="0" err="1"/>
              <a:t>eliti</a:t>
            </a:r>
            <a:r>
              <a:rPr lang="pt-BR" sz="2000" dirty="0"/>
              <a:t> </a:t>
            </a:r>
            <a:r>
              <a:rPr lang="pt-BR" sz="2000" dirty="0" err="1"/>
              <a:t>inullau</a:t>
            </a:r>
            <a:r>
              <a:rPr lang="pt-BR" sz="2000" dirty="0"/>
              <a:t> tempore </a:t>
            </a:r>
            <a:r>
              <a:rPr lang="pt-BR" sz="2000" dirty="0" err="1"/>
              <a:t>nullige</a:t>
            </a:r>
            <a:r>
              <a:rPr lang="pt-BR" sz="2000" dirty="0"/>
              <a:t> </a:t>
            </a:r>
            <a:r>
              <a:rPr lang="pt-BR" sz="2000" dirty="0" err="1"/>
              <a:t>ndigniet</a:t>
            </a:r>
            <a:r>
              <a:rPr lang="pt-BR" sz="2000" dirty="0"/>
              <a:t> </a:t>
            </a:r>
            <a:r>
              <a:rPr lang="pt-BR" sz="2000" dirty="0" err="1"/>
              <a:t>vel</a:t>
            </a:r>
            <a:r>
              <a:rPr lang="pt-BR" sz="2000" dirty="0"/>
              <a:t> in </a:t>
            </a:r>
            <a:r>
              <a:rPr lang="pt-BR" sz="2000" dirty="0" err="1"/>
              <a:t>nis</a:t>
            </a:r>
            <a:r>
              <a:rPr lang="pt-BR" sz="2000" dirty="0"/>
              <a:t> </a:t>
            </a:r>
            <a:r>
              <a:rPr lang="pt-BR" sz="2000" dirty="0" err="1"/>
              <a:t>ni</a:t>
            </a:r>
            <a:r>
              <a:rPr lang="pt-BR" sz="2000" dirty="0"/>
              <a:t> </a:t>
            </a:r>
            <a:r>
              <a:rPr lang="pt-BR" sz="2000" dirty="0" err="1"/>
              <a:t>sam</a:t>
            </a:r>
            <a:r>
              <a:rPr lang="pt-BR" sz="2000" dirty="0"/>
              <a:t> que </a:t>
            </a:r>
            <a:r>
              <a:rPr lang="pt-BR" sz="2000" dirty="0" err="1"/>
              <a:t>natur</a:t>
            </a:r>
            <a:r>
              <a:rPr lang="pt-BR" sz="2000" dirty="0"/>
              <a:t> a </a:t>
            </a:r>
            <a:r>
              <a:rPr lang="pt-BR" sz="2000" dirty="0" err="1"/>
              <a:t>volo</a:t>
            </a:r>
            <a:r>
              <a:rPr lang="pt-BR" sz="2000" dirty="0"/>
              <a:t> </a:t>
            </a:r>
            <a:r>
              <a:rPr lang="pt-BR" sz="2000" dirty="0" err="1"/>
              <a:t>beate</a:t>
            </a:r>
            <a:r>
              <a:rPr lang="pt-BR" sz="2000" dirty="0"/>
              <a:t> que cus.</a:t>
            </a:r>
          </a:p>
          <a:p>
            <a:r>
              <a:rPr lang="fr-FR" sz="2000" dirty="0"/>
              <a:t>Ga. Met </a:t>
            </a:r>
            <a:r>
              <a:rPr lang="fr-FR" sz="2000" dirty="0" err="1"/>
              <a:t>quatius</a:t>
            </a:r>
            <a:r>
              <a:rPr lang="fr-FR" sz="2000" dirty="0"/>
              <a:t> con </a:t>
            </a:r>
            <a:r>
              <a:rPr lang="fr-FR" sz="2000" dirty="0" err="1"/>
              <a:t>res</a:t>
            </a:r>
            <a:r>
              <a:rPr lang="fr-FR" sz="2000" dirty="0"/>
              <a:t> </a:t>
            </a:r>
            <a:r>
              <a:rPr lang="fr-FR" sz="2000" dirty="0" err="1"/>
              <a:t>molum</a:t>
            </a:r>
            <a:r>
              <a:rPr lang="fr-FR" sz="2000" dirty="0"/>
              <a:t> </a:t>
            </a:r>
            <a:r>
              <a:rPr lang="fr-FR" sz="2000" dirty="0" err="1"/>
              <a:t>experciis</a:t>
            </a:r>
            <a:r>
              <a:rPr lang="fr-FR" sz="2000" dirty="0"/>
              <a:t> </a:t>
            </a:r>
            <a:r>
              <a:rPr lang="fr-FR" sz="2000" dirty="0" err="1"/>
              <a:t>ipsum</a:t>
            </a:r>
            <a:r>
              <a:rPr lang="fr-FR" sz="2000" dirty="0"/>
              <a:t> </a:t>
            </a:r>
            <a:r>
              <a:rPr lang="fr-FR" sz="2000" dirty="0" err="1"/>
              <a:t>rese</a:t>
            </a:r>
            <a:r>
              <a:rPr lang="fr-FR" sz="2000" dirty="0"/>
              <a:t> </a:t>
            </a:r>
            <a:r>
              <a:rPr lang="fr-FR" sz="2000" dirty="0" err="1"/>
              <a:t>sentor</a:t>
            </a:r>
            <a:r>
              <a:rPr lang="fr-FR" sz="2000" dirty="0"/>
              <a:t> </a:t>
            </a:r>
            <a:r>
              <a:rPr lang="fr-FR" sz="2000" dirty="0" err="1"/>
              <a:t>autat</a:t>
            </a:r>
            <a:r>
              <a:rPr lang="fr-FR" sz="2000" dirty="0"/>
              <a:t> qui </a:t>
            </a:r>
            <a:r>
              <a:rPr lang="fr-FR" sz="2000" dirty="0" err="1"/>
              <a:t>adis</a:t>
            </a:r>
            <a:r>
              <a:rPr lang="fr-FR" sz="2000" dirty="0"/>
              <a:t> </a:t>
            </a:r>
            <a:r>
              <a:rPr lang="fr-FR" sz="2000" dirty="0" err="1"/>
              <a:t>ilicidi</a:t>
            </a:r>
            <a:r>
              <a:rPr lang="fr-FR" sz="2000" dirty="0"/>
              <a:t> ad </a:t>
            </a:r>
            <a:r>
              <a:rPr lang="fr-FR" sz="2000" dirty="0" err="1"/>
              <a:t>quam</a:t>
            </a:r>
            <a:r>
              <a:rPr lang="fr-FR" sz="2000" dirty="0"/>
              <a:t> est, </a:t>
            </a:r>
            <a:r>
              <a:rPr lang="fr-FR" sz="2000" dirty="0" err="1"/>
              <a:t>susdae</a:t>
            </a:r>
            <a:r>
              <a:rPr lang="fr-FR" sz="2000" dirty="0"/>
              <a:t> </a:t>
            </a:r>
            <a:r>
              <a:rPr lang="fr-FR" sz="2000" dirty="0" err="1"/>
              <a:t>volentorro</a:t>
            </a:r>
            <a:r>
              <a:rPr lang="fr-FR" sz="2000" dirty="0"/>
              <a:t> </a:t>
            </a:r>
            <a:r>
              <a:rPr lang="fr-FR" sz="2000" dirty="0" err="1"/>
              <a:t>core</a:t>
            </a:r>
            <a:r>
              <a:rPr lang="fr-FR" sz="2000" dirty="0"/>
              <a:t> </a:t>
            </a:r>
            <a:r>
              <a:rPr lang="fr-FR" sz="2000" dirty="0" err="1"/>
              <a:t>odipsapient</a:t>
            </a:r>
            <a:r>
              <a:rPr lang="fr-FR" sz="2000" dirty="0"/>
              <a:t> </a:t>
            </a:r>
            <a:r>
              <a:rPr lang="fr-FR" sz="2000" dirty="0" err="1"/>
              <a:t>odis</a:t>
            </a:r>
            <a:r>
              <a:rPr lang="fr-FR" sz="2000" dirty="0"/>
              <a:t> ut ad </a:t>
            </a:r>
            <a:r>
              <a:rPr lang="fr-FR" sz="2000" dirty="0" err="1"/>
              <a:t>quis</a:t>
            </a:r>
            <a:r>
              <a:rPr lang="fr-FR" sz="2000" dirty="0"/>
              <a:t> </a:t>
            </a:r>
            <a:r>
              <a:rPr lang="fr-FR" sz="2000" dirty="0" err="1"/>
              <a:t>porempor</a:t>
            </a:r>
            <a:r>
              <a:rPr lang="fr-FR" sz="2000" dirty="0"/>
              <a:t> </a:t>
            </a:r>
            <a:r>
              <a:rPr lang="fr-FR" sz="2000" dirty="0" err="1"/>
              <a:t>reped</a:t>
            </a:r>
            <a:r>
              <a:rPr lang="fr-FR" sz="2000" dirty="0"/>
              <a:t> ut </a:t>
            </a:r>
            <a:r>
              <a:rPr lang="fr-FR" sz="2000" dirty="0" err="1"/>
              <a:t>ullaute</a:t>
            </a:r>
            <a:r>
              <a:rPr lang="fr-FR" sz="2000" dirty="0"/>
              <a:t> </a:t>
            </a:r>
            <a:r>
              <a:rPr lang="fr-FR" sz="2000" dirty="0" err="1"/>
              <a:t>sequi</a:t>
            </a:r>
            <a:r>
              <a:rPr lang="fr-FR" sz="2000" dirty="0"/>
              <a:t> </a:t>
            </a:r>
            <a:r>
              <a:rPr lang="fr-FR" sz="2000" dirty="0" err="1"/>
              <a:t>core</a:t>
            </a:r>
            <a:r>
              <a:rPr lang="fr-FR" sz="2000" dirty="0"/>
              <a:t>, </a:t>
            </a:r>
            <a:r>
              <a:rPr lang="fr-FR" sz="2000" dirty="0" err="1"/>
              <a:t>sequas</a:t>
            </a:r>
            <a:r>
              <a:rPr lang="fr-FR" sz="2000" dirty="0"/>
              <a:t> </a:t>
            </a:r>
            <a:r>
              <a:rPr lang="fr-FR" sz="2000" dirty="0" err="1"/>
              <a:t>solor</a:t>
            </a:r>
            <a:r>
              <a:rPr lang="fr-FR" sz="2000" dirty="0"/>
              <a:t> </a:t>
            </a:r>
            <a:r>
              <a:rPr lang="fr-FR" sz="2000" dirty="0" err="1"/>
              <a:t>aliquos</a:t>
            </a:r>
            <a:r>
              <a:rPr lang="fr-FR" sz="2000" dirty="0"/>
              <a:t> </a:t>
            </a:r>
            <a:r>
              <a:rPr lang="fr-FR" sz="2000" dirty="0" err="1"/>
              <a:t>dolore</a:t>
            </a:r>
            <a:r>
              <a:rPr lang="fr-FR" sz="2000" dirty="0"/>
              <a:t> </a:t>
            </a:r>
            <a:r>
              <a:rPr lang="fr-FR" sz="2000" dirty="0" err="1"/>
              <a:t>earunt</a:t>
            </a:r>
            <a:r>
              <a:rPr lang="fr-FR" sz="2000" dirty="0"/>
              <a:t> ma que </a:t>
            </a:r>
            <a:r>
              <a:rPr lang="fr-FR" sz="2000" dirty="0" err="1"/>
              <a:t>rehent</a:t>
            </a:r>
            <a:r>
              <a:rPr lang="fr-FR" sz="2000" dirty="0"/>
              <a:t> </a:t>
            </a:r>
            <a:r>
              <a:rPr lang="fr-FR" sz="2000" dirty="0" err="1"/>
              <a:t>hicatet</a:t>
            </a:r>
            <a:r>
              <a:rPr lang="fr-FR" sz="2000" dirty="0"/>
              <a:t> id </a:t>
            </a:r>
            <a:r>
              <a:rPr lang="fr-FR" sz="2000" dirty="0" err="1"/>
              <a:t>maiorepuda</a:t>
            </a:r>
            <a:r>
              <a:rPr lang="fr-FR" sz="2000" dirty="0"/>
              <a:t> </a:t>
            </a:r>
            <a:r>
              <a:rPr lang="fr-FR" sz="2000" dirty="0" err="1"/>
              <a:t>dolorere</a:t>
            </a:r>
            <a:r>
              <a:rPr lang="fr-FR" sz="2000" dirty="0"/>
              <a:t> </a:t>
            </a:r>
            <a:r>
              <a:rPr lang="fr-FR" sz="2000" dirty="0" err="1"/>
              <a:t>solendi</a:t>
            </a:r>
            <a:r>
              <a:rPr lang="fr-FR" sz="2000" dirty="0"/>
              <a:t> </a:t>
            </a:r>
            <a:r>
              <a:rPr lang="fr-FR" sz="2000" dirty="0" err="1"/>
              <a:t>tatisti</a:t>
            </a:r>
            <a:r>
              <a:rPr lang="fr-FR" sz="2000" dirty="0"/>
              <a:t> </a:t>
            </a:r>
            <a:r>
              <a:rPr lang="fr-FR" sz="2000" dirty="0" err="1"/>
              <a:t>consect</a:t>
            </a:r>
            <a:r>
              <a:rPr lang="fr-FR" sz="2000" dirty="0"/>
              <a:t> </a:t>
            </a:r>
            <a:r>
              <a:rPr lang="fr-FR" sz="2000" dirty="0" err="1"/>
              <a:t>uremporpos</a:t>
            </a:r>
            <a:r>
              <a:rPr lang="fr-FR" sz="2000" dirty="0"/>
              <a:t> </a:t>
            </a:r>
            <a:r>
              <a:rPr lang="fr-FR" sz="2000" dirty="0" err="1"/>
              <a:t>aut</a:t>
            </a:r>
            <a:r>
              <a:rPr lang="fr-FR" sz="2000" dirty="0"/>
              <a:t> </a:t>
            </a:r>
            <a:r>
              <a:rPr lang="fr-FR" sz="2000" dirty="0" err="1"/>
              <a:t>rerspernat</a:t>
            </a:r>
            <a:r>
              <a:rPr lang="fr-FR" sz="2000" dirty="0"/>
              <a:t> </a:t>
            </a:r>
            <a:r>
              <a:rPr lang="fr-FR" sz="2000" dirty="0" err="1"/>
              <a:t>quas</a:t>
            </a:r>
            <a:r>
              <a:rPr lang="fr-FR" sz="2000" dirty="0"/>
              <a:t> </a:t>
            </a:r>
            <a:r>
              <a:rPr lang="fr-FR" sz="2000" dirty="0" err="1"/>
              <a:t>dolore</a:t>
            </a:r>
            <a:r>
              <a:rPr lang="fr-FR" sz="2000" dirty="0"/>
              <a:t> </a:t>
            </a:r>
            <a:r>
              <a:rPr lang="fr-FR" sz="2000" dirty="0" err="1"/>
              <a:t>pliquo</a:t>
            </a:r>
            <a:r>
              <a:rPr lang="fr-FR" sz="2000" dirty="0"/>
              <a:t> </a:t>
            </a:r>
            <a:r>
              <a:rPr lang="fr-FR" sz="2000" dirty="0" err="1"/>
              <a:t>blatemodis</a:t>
            </a:r>
            <a:r>
              <a:rPr lang="fr-FR" sz="2000" dirty="0"/>
              <a:t> et </a:t>
            </a:r>
            <a:r>
              <a:rPr lang="fr-FR" sz="2000" dirty="0" err="1"/>
              <a:t>molum</a:t>
            </a:r>
            <a:r>
              <a:rPr lang="fr-FR" sz="2000" dirty="0"/>
              <a:t> </a:t>
            </a:r>
            <a:r>
              <a:rPr lang="fr-FR" sz="2000" dirty="0" err="1"/>
              <a:t>volora</a:t>
            </a:r>
            <a:r>
              <a:rPr lang="fr-FR" sz="2000" dirty="0"/>
              <a:t> ni </a:t>
            </a:r>
            <a:r>
              <a:rPr lang="fr-FR" sz="2000" dirty="0" err="1"/>
              <a:t>doluptat</a:t>
            </a:r>
            <a:r>
              <a:rPr lang="fr-F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a:t>
            </a:r>
            <a:r>
              <a:rPr lang="ro-RO" sz="2000" dirty="0" smtClean="0"/>
              <a:t>reprate </a:t>
            </a:r>
            <a:r>
              <a:rPr lang="fr-FR" sz="2000" dirty="0" err="1"/>
              <a:t>ullaute</a:t>
            </a:r>
            <a:r>
              <a:rPr lang="fr-FR" sz="2000" dirty="0"/>
              <a:t> </a:t>
            </a:r>
            <a:r>
              <a:rPr lang="fr-FR" sz="2000" dirty="0" err="1"/>
              <a:t>sequi</a:t>
            </a:r>
            <a:r>
              <a:rPr lang="fr-FR" sz="2000" dirty="0"/>
              <a:t> </a:t>
            </a:r>
            <a:r>
              <a:rPr lang="fr-FR" sz="2000" dirty="0" err="1"/>
              <a:t>core</a:t>
            </a:r>
            <a:r>
              <a:rPr lang="fr-FR" sz="2000" dirty="0"/>
              <a:t>, </a:t>
            </a:r>
            <a:r>
              <a:rPr lang="fr-FR" sz="2000" dirty="0" err="1"/>
              <a:t>sequas</a:t>
            </a:r>
            <a:r>
              <a:rPr lang="fr-FR" sz="2000" dirty="0"/>
              <a:t> </a:t>
            </a:r>
            <a:r>
              <a:rPr lang="fr-FR" sz="2000" dirty="0" err="1"/>
              <a:t>solor</a:t>
            </a:r>
            <a:r>
              <a:rPr lang="fr-FR" sz="2000" dirty="0"/>
              <a:t> </a:t>
            </a:r>
            <a:r>
              <a:rPr lang="fr-FR" sz="2000" dirty="0" err="1"/>
              <a:t>aliquos</a:t>
            </a:r>
            <a:r>
              <a:rPr lang="fr-FR" sz="2000" dirty="0"/>
              <a:t> </a:t>
            </a:r>
            <a:r>
              <a:rPr lang="fr-FR" sz="2000" dirty="0" err="1"/>
              <a:t>dolore</a:t>
            </a:r>
            <a:r>
              <a:rPr lang="fr-FR" sz="2000" dirty="0"/>
              <a:t> </a:t>
            </a:r>
            <a:r>
              <a:rPr lang="fr-FR" sz="2000" dirty="0" err="1"/>
              <a:t>earunt</a:t>
            </a:r>
            <a:r>
              <a:rPr lang="fr-FR" sz="2000" dirty="0"/>
              <a:t> ma que </a:t>
            </a:r>
            <a:r>
              <a:rPr lang="fr-FR" sz="2000" dirty="0" err="1"/>
              <a:t>rehent</a:t>
            </a:r>
            <a:r>
              <a:rPr lang="fr-FR" sz="2000" dirty="0"/>
              <a:t> </a:t>
            </a:r>
            <a:r>
              <a:rPr lang="fr-FR" sz="2000" dirty="0" err="1"/>
              <a:t>hicatet</a:t>
            </a:r>
            <a:r>
              <a:rPr lang="fr-FR" sz="2000" dirty="0"/>
              <a:t> id </a:t>
            </a:r>
            <a:r>
              <a:rPr lang="fr-FR" sz="2000" dirty="0" err="1"/>
              <a:t>maiorepuda</a:t>
            </a:r>
            <a:r>
              <a:rPr lang="fr-FR" sz="2000" dirty="0"/>
              <a:t> </a:t>
            </a:r>
            <a:r>
              <a:rPr lang="fr-FR" sz="2000" dirty="0" err="1"/>
              <a:t>dolorere</a:t>
            </a:r>
            <a:r>
              <a:rPr lang="fr-FR" sz="2000" dirty="0"/>
              <a:t> </a:t>
            </a:r>
            <a:r>
              <a:rPr lang="fr-FR" sz="2000" dirty="0" err="1"/>
              <a:t>solendi</a:t>
            </a:r>
            <a:r>
              <a:rPr lang="fr-FR" sz="2000" dirty="0"/>
              <a:t> </a:t>
            </a:r>
            <a:r>
              <a:rPr lang="fr-FR" sz="2000" dirty="0" err="1"/>
              <a:t>tatisti</a:t>
            </a:r>
            <a:r>
              <a:rPr lang="fr-FR" sz="2000" dirty="0"/>
              <a:t> </a:t>
            </a:r>
            <a:r>
              <a:rPr lang="fr-FR" sz="2000" dirty="0" err="1"/>
              <a:t>consect</a:t>
            </a:r>
            <a:r>
              <a:rPr lang="fr-FR" sz="2000" dirty="0"/>
              <a:t> </a:t>
            </a:r>
            <a:r>
              <a:rPr lang="fr-FR" sz="2000" dirty="0" err="1"/>
              <a:t>uremporpos</a:t>
            </a:r>
            <a:r>
              <a:rPr lang="fr-FR" sz="2000" dirty="0"/>
              <a:t> </a:t>
            </a:r>
            <a:r>
              <a:rPr lang="fr-FR" sz="2000" dirty="0" err="1"/>
              <a:t>aut</a:t>
            </a:r>
            <a:r>
              <a:rPr lang="fr-FR" sz="2000" dirty="0"/>
              <a:t> </a:t>
            </a:r>
            <a:r>
              <a:rPr lang="fr-FR" sz="2000" dirty="0" err="1"/>
              <a:t>rerspernat</a:t>
            </a:r>
            <a:r>
              <a:rPr lang="fr-FR" sz="2000" dirty="0"/>
              <a:t> </a:t>
            </a:r>
            <a:r>
              <a:rPr lang="fr-FR" sz="2000" dirty="0" err="1"/>
              <a:t>quas</a:t>
            </a:r>
            <a:r>
              <a:rPr lang="fr-FR" sz="2000" dirty="0"/>
              <a:t> </a:t>
            </a:r>
            <a:r>
              <a:rPr lang="fr-FR" sz="2000" dirty="0" err="1"/>
              <a:t>dolore</a:t>
            </a:r>
            <a:r>
              <a:rPr lang="fr-FR" sz="2000" dirty="0"/>
              <a:t> </a:t>
            </a:r>
            <a:r>
              <a:rPr lang="fr-FR" sz="2000" dirty="0" err="1"/>
              <a:t>pliquo</a:t>
            </a:r>
            <a:r>
              <a:rPr lang="fr-FR" sz="2000" dirty="0"/>
              <a:t> </a:t>
            </a:r>
            <a:r>
              <a:rPr lang="fr-FR" sz="2000" dirty="0" err="1"/>
              <a:t>blatemodis</a:t>
            </a:r>
            <a:r>
              <a:rPr lang="fr-FR" sz="2000" dirty="0"/>
              <a:t> et </a:t>
            </a:r>
            <a:r>
              <a:rPr lang="fr-FR" sz="2000" dirty="0" err="1"/>
              <a:t>molum</a:t>
            </a:r>
            <a:r>
              <a:rPr lang="fr-FR" sz="2000" dirty="0"/>
              <a:t> </a:t>
            </a:r>
            <a:r>
              <a:rPr lang="fr-FR" sz="2000" dirty="0" err="1"/>
              <a:t>volora</a:t>
            </a:r>
            <a:r>
              <a:rPr lang="fr-FR" sz="2000" dirty="0"/>
              <a:t> ni </a:t>
            </a:r>
            <a:r>
              <a:rPr lang="fr-FR" sz="2000" dirty="0" err="1"/>
              <a:t>doluptat</a:t>
            </a:r>
            <a:r>
              <a:rPr lang="fr-F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reprate</a:t>
            </a:r>
            <a:endParaRPr lang="fr-FR" sz="2000" dirty="0"/>
          </a:p>
        </p:txBody>
      </p:sp>
      <p:sp>
        <p:nvSpPr>
          <p:cNvPr id="108" name="ZoneTexte 107"/>
          <p:cNvSpPr txBox="1"/>
          <p:nvPr/>
        </p:nvSpPr>
        <p:spPr>
          <a:xfrm>
            <a:off x="1296195" y="36929207"/>
            <a:ext cx="27075008" cy="1631216"/>
          </a:xfrm>
          <a:prstGeom prst="rect">
            <a:avLst/>
          </a:prstGeom>
          <a:noFill/>
        </p:spPr>
        <p:txBody>
          <a:bodyPr wrap="square" rtlCol="0">
            <a:spAutoFit/>
          </a:bodyPr>
          <a:lstStyle/>
          <a:p>
            <a:r>
              <a:rPr lang="fr-FR" sz="2000" dirty="0" err="1"/>
              <a:t>ullaute</a:t>
            </a:r>
            <a:r>
              <a:rPr lang="fr-FR" sz="2000" dirty="0"/>
              <a:t> </a:t>
            </a:r>
            <a:r>
              <a:rPr lang="fr-FR" sz="2000" dirty="0" err="1"/>
              <a:t>sequi</a:t>
            </a:r>
            <a:r>
              <a:rPr lang="fr-FR" sz="2000" dirty="0"/>
              <a:t> </a:t>
            </a:r>
            <a:r>
              <a:rPr lang="fr-FR" sz="2000" dirty="0" err="1"/>
              <a:t>core</a:t>
            </a:r>
            <a:r>
              <a:rPr lang="fr-FR" sz="2000" dirty="0"/>
              <a:t>, </a:t>
            </a:r>
            <a:r>
              <a:rPr lang="fr-FR" sz="2000" dirty="0" err="1"/>
              <a:t>sequas</a:t>
            </a:r>
            <a:r>
              <a:rPr lang="fr-FR" sz="2000" dirty="0"/>
              <a:t> </a:t>
            </a:r>
            <a:r>
              <a:rPr lang="fr-FR" sz="2000" dirty="0" err="1"/>
              <a:t>solor</a:t>
            </a:r>
            <a:r>
              <a:rPr lang="fr-FR" sz="2000" dirty="0"/>
              <a:t> </a:t>
            </a:r>
            <a:r>
              <a:rPr lang="fr-FR" sz="2000" dirty="0" err="1"/>
              <a:t>aliquos</a:t>
            </a:r>
            <a:r>
              <a:rPr lang="fr-FR" sz="2000" dirty="0"/>
              <a:t> </a:t>
            </a:r>
            <a:r>
              <a:rPr lang="fr-FR" sz="2000" dirty="0" err="1"/>
              <a:t>dolore</a:t>
            </a:r>
            <a:r>
              <a:rPr lang="fr-FR" sz="2000" dirty="0"/>
              <a:t> </a:t>
            </a:r>
            <a:r>
              <a:rPr lang="fr-FR" sz="2000" dirty="0" err="1"/>
              <a:t>earunt</a:t>
            </a:r>
            <a:r>
              <a:rPr lang="fr-FR" sz="2000" dirty="0"/>
              <a:t> ma que </a:t>
            </a:r>
            <a:r>
              <a:rPr lang="fr-FR" sz="2000" dirty="0" err="1"/>
              <a:t>rehent</a:t>
            </a:r>
            <a:r>
              <a:rPr lang="fr-FR" sz="2000" dirty="0"/>
              <a:t> </a:t>
            </a:r>
            <a:r>
              <a:rPr lang="fr-FR" sz="2000" dirty="0" err="1"/>
              <a:t>hicatet</a:t>
            </a:r>
            <a:r>
              <a:rPr lang="fr-FR" sz="2000" dirty="0"/>
              <a:t> id </a:t>
            </a:r>
            <a:r>
              <a:rPr lang="fr-FR" sz="2000" dirty="0" err="1"/>
              <a:t>maiorepuda</a:t>
            </a:r>
            <a:r>
              <a:rPr lang="fr-FR" sz="2000" dirty="0"/>
              <a:t> </a:t>
            </a:r>
            <a:r>
              <a:rPr lang="fr-FR" sz="2000" dirty="0" err="1"/>
              <a:t>dolorere</a:t>
            </a:r>
            <a:r>
              <a:rPr lang="fr-FR" sz="2000" dirty="0"/>
              <a:t> </a:t>
            </a:r>
            <a:r>
              <a:rPr lang="fr-FR" sz="2000" dirty="0" err="1"/>
              <a:t>solendi</a:t>
            </a:r>
            <a:r>
              <a:rPr lang="fr-FR" sz="2000" dirty="0"/>
              <a:t> </a:t>
            </a:r>
            <a:r>
              <a:rPr lang="fr-FR" sz="2000" dirty="0" err="1"/>
              <a:t>tatisti</a:t>
            </a:r>
            <a:r>
              <a:rPr lang="fr-FR" sz="2000" dirty="0"/>
              <a:t> </a:t>
            </a:r>
            <a:r>
              <a:rPr lang="fr-FR" sz="2000" dirty="0" err="1"/>
              <a:t>consect</a:t>
            </a:r>
            <a:r>
              <a:rPr lang="fr-FR" sz="2000" dirty="0"/>
              <a:t> </a:t>
            </a:r>
            <a:r>
              <a:rPr lang="fr-FR" sz="2000" dirty="0" err="1"/>
              <a:t>uremporpos</a:t>
            </a:r>
            <a:r>
              <a:rPr lang="fr-FR" sz="2000" dirty="0"/>
              <a:t> </a:t>
            </a:r>
            <a:r>
              <a:rPr lang="fr-FR" sz="2000" dirty="0" err="1"/>
              <a:t>aut</a:t>
            </a:r>
            <a:r>
              <a:rPr lang="fr-FR" sz="2000" dirty="0"/>
              <a:t> </a:t>
            </a:r>
            <a:r>
              <a:rPr lang="fr-FR" sz="2000" dirty="0" err="1"/>
              <a:t>rerspernat</a:t>
            </a:r>
            <a:r>
              <a:rPr lang="fr-FR" sz="2000" dirty="0"/>
              <a:t> </a:t>
            </a:r>
            <a:r>
              <a:rPr lang="fr-FR" sz="2000" dirty="0" err="1"/>
              <a:t>quas</a:t>
            </a:r>
            <a:r>
              <a:rPr lang="fr-FR" sz="2000" dirty="0"/>
              <a:t> </a:t>
            </a:r>
            <a:r>
              <a:rPr lang="fr-FR" sz="2000" dirty="0" err="1"/>
              <a:t>dolore</a:t>
            </a:r>
            <a:r>
              <a:rPr lang="fr-FR" sz="2000" dirty="0"/>
              <a:t> </a:t>
            </a:r>
            <a:r>
              <a:rPr lang="fr-FR" sz="2000" dirty="0" err="1"/>
              <a:t>pliquo</a:t>
            </a:r>
            <a:r>
              <a:rPr lang="fr-FR" sz="2000" dirty="0"/>
              <a:t> </a:t>
            </a:r>
            <a:r>
              <a:rPr lang="fr-FR" sz="2000" dirty="0" err="1"/>
              <a:t>blatemodis</a:t>
            </a:r>
            <a:r>
              <a:rPr lang="fr-FR" sz="2000" dirty="0"/>
              <a:t> et </a:t>
            </a:r>
            <a:r>
              <a:rPr lang="fr-FR" sz="2000" dirty="0" err="1"/>
              <a:t>molum</a:t>
            </a:r>
            <a:r>
              <a:rPr lang="fr-FR" sz="2000" dirty="0"/>
              <a:t> </a:t>
            </a:r>
            <a:r>
              <a:rPr lang="fr-FR" sz="2000" dirty="0" err="1"/>
              <a:t>volora</a:t>
            </a:r>
            <a:r>
              <a:rPr lang="fr-FR" sz="2000" dirty="0"/>
              <a:t> ni </a:t>
            </a:r>
            <a:r>
              <a:rPr lang="fr-FR" sz="2000" dirty="0" err="1"/>
              <a:t>doluptat</a:t>
            </a:r>
            <a:r>
              <a:rPr lang="fr-F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reprate</a:t>
            </a:r>
            <a:endParaRPr lang="fr-FR" sz="2000" dirty="0"/>
          </a:p>
        </p:txBody>
      </p:sp>
      <p:sp>
        <p:nvSpPr>
          <p:cNvPr id="18" name="Espace réservé pour une image  10"/>
          <p:cNvSpPr txBox="1">
            <a:spLocks/>
          </p:cNvSpPr>
          <p:nvPr/>
        </p:nvSpPr>
        <p:spPr>
          <a:xfrm>
            <a:off x="3478968" y="1309154"/>
            <a:ext cx="3367388" cy="4135736"/>
          </a:xfrm>
          <a:prstGeom prst="rect">
            <a:avLst/>
          </a:prstGeom>
        </p:spPr>
      </p:sp>
      <p:sp>
        <p:nvSpPr>
          <p:cNvPr id="115" name="Espace réservé pour une image  2"/>
          <p:cNvSpPr>
            <a:spLocks noGrp="1"/>
          </p:cNvSpPr>
          <p:nvPr>
            <p:ph type="pic" idx="1"/>
          </p:nvPr>
        </p:nvSpPr>
        <p:spPr>
          <a:xfrm>
            <a:off x="20666347" y="14341065"/>
            <a:ext cx="7920880" cy="4417158"/>
          </a:xfrm>
          <a:solidFill>
            <a:schemeClr val="tx1">
              <a:alpha val="6000"/>
            </a:schemeClr>
          </a:solidFill>
        </p:spPr>
      </p:sp>
      <p:sp>
        <p:nvSpPr>
          <p:cNvPr id="116" name="Espace réservé du texte 3"/>
          <p:cNvSpPr>
            <a:spLocks noGrp="1"/>
          </p:cNvSpPr>
          <p:nvPr>
            <p:ph type="body" sz="half" idx="4294967295"/>
          </p:nvPr>
        </p:nvSpPr>
        <p:spPr>
          <a:xfrm>
            <a:off x="21026387" y="18902239"/>
            <a:ext cx="7560840" cy="432048"/>
          </a:xfrm>
          <a:prstGeom prst="rect">
            <a:avLst/>
          </a:prstGeom>
          <a:solidFill>
            <a:schemeClr val="tx1">
              <a:lumMod val="95000"/>
              <a:lumOff val="5000"/>
              <a:alpha val="10000"/>
            </a:schemeClr>
          </a:solidFill>
        </p:spPr>
        <p:txBody>
          <a:bodyPr anchor="ctr">
            <a:noAutofit/>
          </a:bodyPr>
          <a:lstStyle/>
          <a:p>
            <a:pPr marL="0" indent="0">
              <a:buNone/>
            </a:pPr>
            <a:r>
              <a:rPr lang="fr-FR" sz="2000" dirty="0" err="1" smtClean="0"/>
              <a:t>Caption</a:t>
            </a:r>
            <a:r>
              <a:rPr lang="fr-FR" sz="2000" dirty="0" smtClean="0"/>
              <a:t> ©</a:t>
            </a:r>
            <a:r>
              <a:rPr lang="fr-FR" sz="2000" dirty="0" err="1" smtClean="0"/>
              <a:t>xxxx</a:t>
            </a:r>
            <a:endParaRPr lang="fr-FR" sz="2000" dirty="0" smtClean="0"/>
          </a:p>
        </p:txBody>
      </p:sp>
      <p:sp>
        <p:nvSpPr>
          <p:cNvPr id="117" name="Espace réservé pour une image  2"/>
          <p:cNvSpPr>
            <a:spLocks noGrp="1"/>
          </p:cNvSpPr>
          <p:nvPr>
            <p:ph type="pic" idx="1"/>
          </p:nvPr>
        </p:nvSpPr>
        <p:spPr>
          <a:xfrm>
            <a:off x="20666347" y="21062479"/>
            <a:ext cx="7920000" cy="6264016"/>
          </a:xfrm>
          <a:solidFill>
            <a:schemeClr val="tx1">
              <a:lumMod val="95000"/>
              <a:lumOff val="5000"/>
              <a:alpha val="10000"/>
            </a:schemeClr>
          </a:solidFill>
        </p:spPr>
      </p:sp>
      <p:sp>
        <p:nvSpPr>
          <p:cNvPr id="120" name="ZoneTexte 119"/>
          <p:cNvSpPr txBox="1"/>
          <p:nvPr/>
        </p:nvSpPr>
        <p:spPr>
          <a:xfrm>
            <a:off x="10945267" y="21598189"/>
            <a:ext cx="9182816" cy="11275814"/>
          </a:xfrm>
          <a:prstGeom prst="rect">
            <a:avLst/>
          </a:prstGeom>
          <a:noFill/>
        </p:spPr>
        <p:txBody>
          <a:bodyPr wrap="square" rtlCol="0">
            <a:spAutoFit/>
          </a:bodyPr>
          <a:lstStyle/>
          <a:p>
            <a:r>
              <a:rPr lang="fr-FR" sz="2000" dirty="0" err="1"/>
              <a:t>Eheniat</a:t>
            </a:r>
            <a:r>
              <a:rPr lang="fr-FR" sz="2000" dirty="0"/>
              <a:t>. </a:t>
            </a:r>
            <a:r>
              <a:rPr lang="fr-FR" sz="2000" dirty="0" err="1"/>
              <a:t>Nonsero</a:t>
            </a:r>
            <a:r>
              <a:rPr lang="fr-FR" sz="2000" dirty="0"/>
              <a:t> </a:t>
            </a:r>
            <a:r>
              <a:rPr lang="fr-FR" sz="2000" dirty="0" err="1"/>
              <a:t>occullaut</a:t>
            </a:r>
            <a:r>
              <a:rPr lang="fr-FR" sz="2000" dirty="0"/>
              <a:t> </a:t>
            </a:r>
            <a:r>
              <a:rPr lang="fr-FR" sz="2000" dirty="0" err="1"/>
              <a:t>int</a:t>
            </a:r>
            <a:r>
              <a:rPr lang="fr-FR" sz="2000" dirty="0"/>
              <a:t> es </a:t>
            </a:r>
            <a:r>
              <a:rPr lang="fr-FR" sz="2000" dirty="0" err="1"/>
              <a:t>unt</a:t>
            </a:r>
            <a:r>
              <a:rPr lang="fr-FR" sz="2000" dirty="0"/>
              <a:t> </a:t>
            </a:r>
            <a:r>
              <a:rPr lang="fr-FR" sz="2000" dirty="0" err="1"/>
              <a:t>optiame</a:t>
            </a:r>
            <a:r>
              <a:rPr lang="fr-FR" sz="2000" dirty="0"/>
              <a:t> </a:t>
            </a:r>
            <a:r>
              <a:rPr lang="fr-FR" sz="2000" dirty="0" err="1"/>
              <a:t>odis</a:t>
            </a:r>
            <a:r>
              <a:rPr lang="fr-FR" sz="2000" dirty="0"/>
              <a:t> as ex et </a:t>
            </a:r>
            <a:r>
              <a:rPr lang="fr-FR" sz="2000" dirty="0" err="1"/>
              <a:t>minum</a:t>
            </a:r>
            <a:r>
              <a:rPr lang="fr-FR" sz="2000" dirty="0"/>
              <a:t> </a:t>
            </a:r>
            <a:r>
              <a:rPr lang="fr-FR" sz="2000" dirty="0" err="1"/>
              <a:t>videllorum</a:t>
            </a:r>
            <a:r>
              <a:rPr lang="fr-FR" sz="2000" dirty="0"/>
              <a:t> </a:t>
            </a:r>
            <a:r>
              <a:rPr lang="fr-FR" sz="2000" dirty="0" err="1"/>
              <a:t>dollene</a:t>
            </a:r>
            <a:r>
              <a:rPr lang="fr-FR" sz="2000" dirty="0"/>
              <a:t> cum est, </a:t>
            </a:r>
            <a:r>
              <a:rPr lang="fr-FR" sz="2000" dirty="0" err="1"/>
              <a:t>omnisci</a:t>
            </a:r>
            <a:r>
              <a:rPr lang="fr-FR" sz="2000" dirty="0"/>
              <a:t> </a:t>
            </a:r>
            <a:r>
              <a:rPr lang="fr-FR" sz="2000" dirty="0" err="1"/>
              <a:t>cus</a:t>
            </a:r>
            <a:r>
              <a:rPr lang="fr-FR" sz="2000" dirty="0"/>
              <a:t> </a:t>
            </a:r>
            <a:r>
              <a:rPr lang="fr-FR" sz="2000" dirty="0" err="1"/>
              <a:t>ipsam</a:t>
            </a:r>
            <a:r>
              <a:rPr lang="fr-FR" sz="2000" dirty="0"/>
              <a:t> </a:t>
            </a:r>
            <a:r>
              <a:rPr lang="fr-FR" sz="2000" dirty="0" err="1"/>
              <a:t>labor</a:t>
            </a:r>
            <a:r>
              <a:rPr lang="fr-FR" sz="2000" dirty="0"/>
              <a:t> </a:t>
            </a:r>
            <a:r>
              <a:rPr lang="fr-FR" sz="2000" dirty="0" err="1"/>
              <a:t>minvelique</a:t>
            </a:r>
            <a:r>
              <a:rPr lang="fr-FR" sz="2000" dirty="0"/>
              <a:t> </a:t>
            </a:r>
            <a:r>
              <a:rPr lang="fr-FR" sz="2000" dirty="0" err="1"/>
              <a:t>velest</a:t>
            </a:r>
            <a:r>
              <a:rPr lang="fr-FR" sz="2000" dirty="0"/>
              <a:t>, que </a:t>
            </a:r>
            <a:r>
              <a:rPr lang="fr-FR" sz="2000" dirty="0" err="1"/>
              <a:t>cus</a:t>
            </a:r>
            <a:r>
              <a:rPr lang="fr-FR" sz="2000" dirty="0"/>
              <a:t> </a:t>
            </a:r>
            <a:r>
              <a:rPr lang="fr-FR" sz="2000" dirty="0" err="1"/>
              <a:t>remqui</a:t>
            </a:r>
            <a:r>
              <a:rPr lang="fr-FR" sz="2000" dirty="0"/>
              <a:t> </a:t>
            </a:r>
            <a:r>
              <a:rPr lang="fr-FR" sz="2000" dirty="0" err="1"/>
              <a:t>tentiatem</a:t>
            </a:r>
            <a:r>
              <a:rPr lang="fr-FR" sz="2000" dirty="0"/>
              <a:t> </a:t>
            </a:r>
            <a:r>
              <a:rPr lang="fr-FR" sz="2000" dirty="0" err="1"/>
              <a:t>derum</a:t>
            </a:r>
            <a:r>
              <a:rPr lang="fr-FR" sz="2000" dirty="0"/>
              <a:t> </a:t>
            </a:r>
            <a:r>
              <a:rPr lang="fr-FR" sz="2000" dirty="0" err="1"/>
              <a:t>fugitia</a:t>
            </a:r>
            <a:r>
              <a:rPr lang="fr-FR" sz="2000" dirty="0"/>
              <a:t> </a:t>
            </a:r>
            <a:r>
              <a:rPr lang="fr-FR" sz="2000" dirty="0" err="1"/>
              <a:t>sitaquis</a:t>
            </a:r>
            <a:r>
              <a:rPr lang="fr-FR" sz="2000" dirty="0"/>
              <a:t> </a:t>
            </a:r>
            <a:r>
              <a:rPr lang="fr-FR" sz="2000" dirty="0" err="1"/>
              <a:t>idunt</a:t>
            </a:r>
            <a:r>
              <a:rPr lang="fr-FR" sz="2000" dirty="0"/>
              <a:t>.</a:t>
            </a:r>
          </a:p>
          <a:p>
            <a:r>
              <a:rPr lang="fr-FR" sz="2000" dirty="0" err="1"/>
              <a:t>Cume</a:t>
            </a:r>
            <a:r>
              <a:rPr lang="fr-FR" sz="2000" dirty="0"/>
              <a:t> </a:t>
            </a:r>
            <a:r>
              <a:rPr lang="fr-FR" sz="2000" dirty="0" err="1"/>
              <a:t>aut</a:t>
            </a:r>
            <a:r>
              <a:rPr lang="fr-FR" sz="2000" dirty="0"/>
              <a:t> </a:t>
            </a:r>
            <a:r>
              <a:rPr lang="fr-FR" sz="2000" dirty="0" err="1"/>
              <a:t>volum</a:t>
            </a:r>
            <a:r>
              <a:rPr lang="fr-FR" sz="2000" dirty="0"/>
              <a:t> </a:t>
            </a:r>
            <a:r>
              <a:rPr lang="fr-FR" sz="2000" dirty="0" err="1"/>
              <a:t>reicidus</a:t>
            </a:r>
            <a:r>
              <a:rPr lang="fr-FR" sz="2000" dirty="0"/>
              <a:t> </a:t>
            </a:r>
            <a:r>
              <a:rPr lang="fr-FR" sz="2000" dirty="0" err="1"/>
              <a:t>assitatia</a:t>
            </a:r>
            <a:r>
              <a:rPr lang="fr-FR" sz="2000" dirty="0"/>
              <a:t> </a:t>
            </a:r>
            <a:r>
              <a:rPr lang="fr-FR" sz="2000" dirty="0" err="1"/>
              <a:t>parum</a:t>
            </a:r>
            <a:r>
              <a:rPr lang="fr-FR" sz="2000" dirty="0"/>
              <a:t> </a:t>
            </a:r>
            <a:r>
              <a:rPr lang="fr-FR" sz="2000" dirty="0" err="1"/>
              <a:t>niaerio</a:t>
            </a:r>
            <a:r>
              <a:rPr lang="fr-FR" sz="2000" dirty="0"/>
              <a:t> </a:t>
            </a:r>
            <a:r>
              <a:rPr lang="fr-FR" sz="2000" dirty="0" err="1"/>
              <a:t>rruptatibus</a:t>
            </a:r>
            <a:r>
              <a:rPr lang="fr-FR" sz="2000" dirty="0"/>
              <a:t>, </a:t>
            </a:r>
            <a:r>
              <a:rPr lang="fr-FR" sz="2000" dirty="0" err="1"/>
              <a:t>sit</a:t>
            </a:r>
            <a:r>
              <a:rPr lang="fr-FR" sz="2000" dirty="0"/>
              <a:t> volute </a:t>
            </a:r>
            <a:r>
              <a:rPr lang="fr-FR" sz="2000" dirty="0" err="1"/>
              <a:t>landio</a:t>
            </a:r>
            <a:r>
              <a:rPr lang="fr-FR" sz="2000" dirty="0"/>
              <a:t>. </a:t>
            </a:r>
            <a:r>
              <a:rPr lang="fr-FR" sz="2000" dirty="0" err="1"/>
              <a:t>Lectemp</a:t>
            </a:r>
            <a:r>
              <a:rPr lang="fr-FR" sz="2000" dirty="0"/>
              <a:t> </a:t>
            </a:r>
            <a:r>
              <a:rPr lang="fr-FR" sz="2000" dirty="0" err="1"/>
              <a:t>orerum</a:t>
            </a:r>
            <a:r>
              <a:rPr lang="fr-FR" sz="2000" dirty="0"/>
              <a:t> </a:t>
            </a:r>
            <a:r>
              <a:rPr lang="fr-FR" sz="2000" dirty="0" err="1"/>
              <a:t>int</a:t>
            </a:r>
            <a:r>
              <a:rPr lang="fr-FR" sz="2000" dirty="0"/>
              <a:t> </a:t>
            </a:r>
            <a:r>
              <a:rPr lang="fr-FR" sz="2000" dirty="0" err="1"/>
              <a:t>harcill</a:t>
            </a:r>
            <a:r>
              <a:rPr lang="fr-FR" sz="2000" dirty="0"/>
              <a:t> </a:t>
            </a:r>
            <a:r>
              <a:rPr lang="fr-FR" sz="2000" dirty="0" err="1"/>
              <a:t>orerum</a:t>
            </a:r>
            <a:r>
              <a:rPr lang="fr-FR" sz="2000" dirty="0"/>
              <a:t> </a:t>
            </a:r>
            <a:r>
              <a:rPr lang="fr-FR" sz="2000" dirty="0" err="1"/>
              <a:t>laturibus</a:t>
            </a:r>
            <a:r>
              <a:rPr lang="fr-FR" sz="2000" dirty="0"/>
              <a:t> qui ut </a:t>
            </a:r>
            <a:r>
              <a:rPr lang="fr-FR" sz="2000" dirty="0" err="1"/>
              <a:t>quatem</a:t>
            </a:r>
            <a:r>
              <a:rPr lang="fr-FR" sz="2000" dirty="0"/>
              <a:t> ut id </a:t>
            </a:r>
            <a:r>
              <a:rPr lang="fr-FR" sz="2000" dirty="0" err="1"/>
              <a:t>quam</a:t>
            </a:r>
            <a:r>
              <a:rPr lang="fr-FR" sz="2000" dirty="0"/>
              <a:t> </a:t>
            </a:r>
            <a:r>
              <a:rPr lang="fr-FR" sz="2000" dirty="0" err="1"/>
              <a:t>accuptatem</a:t>
            </a:r>
            <a:r>
              <a:rPr lang="fr-FR" sz="2000" dirty="0"/>
              <a:t> </a:t>
            </a:r>
            <a:r>
              <a:rPr lang="fr-FR" sz="2000" dirty="0" err="1"/>
              <a:t>veliqui</a:t>
            </a:r>
            <a:r>
              <a:rPr lang="fr-FR" sz="2000" dirty="0"/>
              <a:t> </a:t>
            </a:r>
            <a:r>
              <a:rPr lang="fr-FR" sz="2000" dirty="0" err="1"/>
              <a:t>cullend</a:t>
            </a:r>
            <a:r>
              <a:rPr lang="fr-FR" sz="2000" dirty="0"/>
              <a:t> </a:t>
            </a:r>
            <a:r>
              <a:rPr lang="fr-FR" sz="2000" dirty="0" err="1"/>
              <a:t>istibus</a:t>
            </a:r>
            <a:r>
              <a:rPr lang="fr-FR" sz="2000" dirty="0"/>
              <a:t> ni </a:t>
            </a:r>
            <a:r>
              <a:rPr lang="fr-FR" sz="2000" dirty="0" err="1"/>
              <a:t>uteces</a:t>
            </a:r>
            <a:r>
              <a:rPr lang="fr-FR" sz="2000" dirty="0"/>
              <a:t> </a:t>
            </a:r>
            <a:r>
              <a:rPr lang="fr-FR" sz="2000" dirty="0" err="1"/>
              <a:t>natios</a:t>
            </a:r>
            <a:r>
              <a:rPr lang="fr-FR" sz="2000" dirty="0"/>
              <a:t> et mos </a:t>
            </a:r>
            <a:r>
              <a:rPr lang="fr-FR" sz="2000" dirty="0" err="1"/>
              <a:t>adi</a:t>
            </a:r>
            <a:r>
              <a:rPr lang="fr-FR" sz="2000" dirty="0"/>
              <a:t> </a:t>
            </a:r>
            <a:r>
              <a:rPr lang="fr-FR" sz="2000" dirty="0" err="1"/>
              <a:t>nihicia</a:t>
            </a:r>
            <a:r>
              <a:rPr lang="fr-FR" sz="2000" dirty="0"/>
              <a:t> </a:t>
            </a:r>
            <a:r>
              <a:rPr lang="fr-FR" sz="2000" dirty="0" err="1"/>
              <a:t>parum</a:t>
            </a:r>
            <a:r>
              <a:rPr lang="fr-FR" sz="2000" dirty="0"/>
              <a:t> net, est </a:t>
            </a:r>
            <a:r>
              <a:rPr lang="fr-FR" sz="2000" dirty="0" err="1"/>
              <a:t>poresedis</a:t>
            </a:r>
            <a:r>
              <a:rPr lang="fr-FR" sz="2000" dirty="0"/>
              <a:t> as </a:t>
            </a:r>
            <a:r>
              <a:rPr lang="fr-FR" sz="2000" dirty="0" err="1"/>
              <a:t>mod</a:t>
            </a:r>
            <a:r>
              <a:rPr lang="fr-FR" sz="2000" dirty="0"/>
              <a:t> quid qui </a:t>
            </a:r>
            <a:r>
              <a:rPr lang="fr-FR" sz="2000" dirty="0" err="1"/>
              <a:t>oditiorest</a:t>
            </a:r>
            <a:r>
              <a:rPr lang="fr-FR" sz="2000" dirty="0"/>
              <a:t> </a:t>
            </a:r>
            <a:r>
              <a:rPr lang="fr-FR" sz="2000" dirty="0" err="1"/>
              <a:t>reptatium</a:t>
            </a:r>
            <a:r>
              <a:rPr lang="fr-FR" sz="2000" dirty="0"/>
              <a:t> et </a:t>
            </a:r>
            <a:r>
              <a:rPr lang="fr-FR" sz="2000" dirty="0" err="1"/>
              <a:t>enisciatis</a:t>
            </a:r>
            <a:r>
              <a:rPr lang="fr-FR" sz="2000" dirty="0"/>
              <a:t> </a:t>
            </a:r>
            <a:r>
              <a:rPr lang="fr-FR" sz="2000" dirty="0" err="1"/>
              <a:t>ea</a:t>
            </a:r>
            <a:r>
              <a:rPr lang="fr-FR" sz="2000" dirty="0"/>
              <a:t> que </a:t>
            </a:r>
            <a:r>
              <a:rPr lang="fr-FR" sz="2000" dirty="0" err="1"/>
              <a:t>aborum</a:t>
            </a:r>
            <a:r>
              <a:rPr lang="fr-FR" sz="2000" dirty="0"/>
              <a:t> </a:t>
            </a:r>
            <a:r>
              <a:rPr lang="fr-FR" sz="2000" dirty="0" err="1"/>
              <a:t>excesed</a:t>
            </a:r>
            <a:r>
              <a:rPr lang="fr-FR" sz="2000" dirty="0"/>
              <a:t> </a:t>
            </a:r>
            <a:r>
              <a:rPr lang="fr-FR" sz="2000" dirty="0" err="1"/>
              <a:t>quam</a:t>
            </a:r>
            <a:r>
              <a:rPr lang="fr-FR" sz="2000" dirty="0"/>
              <a:t> </a:t>
            </a:r>
            <a:r>
              <a:rPr lang="fr-FR" sz="2000" dirty="0" err="1"/>
              <a:t>quiaecatur</a:t>
            </a:r>
            <a:r>
              <a:rPr lang="fr-FR" sz="2000" dirty="0"/>
              <a:t>, </a:t>
            </a:r>
            <a:r>
              <a:rPr lang="fr-FR" sz="2000" dirty="0" err="1"/>
              <a:t>omnimi</a:t>
            </a:r>
            <a:r>
              <a:rPr lang="fr-FR" sz="2000" dirty="0"/>
              <a:t>, </a:t>
            </a:r>
            <a:r>
              <a:rPr lang="fr-FR" sz="2000" dirty="0" err="1"/>
              <a:t>venit</a:t>
            </a:r>
            <a:r>
              <a:rPr lang="fr-FR" sz="2000" dirty="0"/>
              <a:t> </a:t>
            </a:r>
            <a:r>
              <a:rPr lang="fr-FR" sz="2000" dirty="0" err="1"/>
              <a:t>magnis</a:t>
            </a:r>
            <a:r>
              <a:rPr lang="fr-FR" sz="2000" dirty="0"/>
              <a:t> </a:t>
            </a:r>
            <a:r>
              <a:rPr lang="fr-FR" sz="2000" dirty="0" err="1"/>
              <a:t>ipidelitis</a:t>
            </a:r>
            <a:r>
              <a:rPr lang="fr-FR" sz="2000" dirty="0"/>
              <a:t> </a:t>
            </a:r>
            <a:r>
              <a:rPr lang="fr-FR" sz="2000" dirty="0" err="1"/>
              <a:t>repro</a:t>
            </a:r>
            <a:r>
              <a:rPr lang="fr-FR" sz="2000" dirty="0"/>
              <a:t> </a:t>
            </a:r>
            <a:r>
              <a:rPr lang="fr-FR" sz="2000" dirty="0" err="1"/>
              <a:t>doloribus</a:t>
            </a:r>
            <a:r>
              <a:rPr lang="fr-FR" sz="2000" dirty="0"/>
              <a:t> </a:t>
            </a:r>
            <a:r>
              <a:rPr lang="fr-FR" sz="2000" dirty="0" err="1"/>
              <a:t>doluptibus</a:t>
            </a:r>
            <a:r>
              <a:rPr lang="fr-FR" sz="2000" dirty="0"/>
              <a:t> </a:t>
            </a:r>
            <a:r>
              <a:rPr lang="fr-FR" sz="2000" dirty="0" err="1"/>
              <a:t>simus</a:t>
            </a:r>
            <a:r>
              <a:rPr lang="fr-FR" sz="2000" dirty="0"/>
              <a:t>, </a:t>
            </a:r>
            <a:r>
              <a:rPr lang="fr-FR" sz="2000" dirty="0" err="1"/>
              <a:t>occus</a:t>
            </a:r>
            <a:r>
              <a:rPr lang="fr-FR" sz="2000" dirty="0"/>
              <a:t> </a:t>
            </a:r>
            <a:r>
              <a:rPr lang="fr-FR" sz="2000" dirty="0" err="1"/>
              <a:t>vid</a:t>
            </a:r>
            <a:r>
              <a:rPr lang="fr-FR" sz="2000" dirty="0"/>
              <a:t> </a:t>
            </a:r>
            <a:r>
              <a:rPr lang="fr-FR" sz="2000" dirty="0" err="1"/>
              <a:t>quate</a:t>
            </a:r>
            <a:r>
              <a:rPr lang="fr-FR" sz="2000" dirty="0"/>
              <a:t> </a:t>
            </a:r>
            <a:r>
              <a:rPr lang="fr-FR" sz="2000" dirty="0" err="1"/>
              <a:t>velis</a:t>
            </a:r>
            <a:r>
              <a:rPr lang="fr-FR" sz="2000" dirty="0"/>
              <a:t> ut </a:t>
            </a:r>
            <a:r>
              <a:rPr lang="fr-FR" sz="2000" dirty="0" err="1"/>
              <a:t>perit</a:t>
            </a:r>
            <a:r>
              <a:rPr lang="fr-FR" sz="2000" dirty="0"/>
              <a:t> </a:t>
            </a:r>
            <a:r>
              <a:rPr lang="fr-FR" sz="2000" dirty="0" err="1"/>
              <a:t>vere</a:t>
            </a:r>
            <a:r>
              <a:rPr lang="fr-FR" sz="2000" dirty="0"/>
              <a:t> labo. Nam, sa </a:t>
            </a:r>
            <a:r>
              <a:rPr lang="fr-FR" sz="2000" dirty="0" err="1"/>
              <a:t>volorem</a:t>
            </a:r>
            <a:r>
              <a:rPr lang="fr-FR" sz="2000" dirty="0"/>
              <a:t> ni </a:t>
            </a:r>
            <a:r>
              <a:rPr lang="fr-FR" sz="2000" dirty="0" err="1"/>
              <a:t>illacca</a:t>
            </a:r>
            <a:r>
              <a:rPr lang="fr-FR" sz="2000" dirty="0"/>
              <a:t> </a:t>
            </a:r>
            <a:r>
              <a:rPr lang="fr-FR" sz="2000" dirty="0" err="1"/>
              <a:t>tiunti</a:t>
            </a:r>
            <a:r>
              <a:rPr lang="fr-FR" sz="2000" dirty="0"/>
              <a:t> </a:t>
            </a:r>
            <a:r>
              <a:rPr lang="fr-FR" sz="2000" dirty="0" err="1"/>
              <a:t>doloriam</a:t>
            </a:r>
            <a:r>
              <a:rPr lang="fr-FR" sz="2000" dirty="0"/>
              <a:t> </a:t>
            </a:r>
            <a:r>
              <a:rPr lang="fr-FR" sz="2000" dirty="0" err="1"/>
              <a:t>asimpor</a:t>
            </a:r>
            <a:r>
              <a:rPr lang="fr-FR" sz="2000" dirty="0"/>
              <a:t> </a:t>
            </a:r>
            <a:r>
              <a:rPr lang="fr-FR" sz="2000" dirty="0" err="1"/>
              <a:t>simintis</a:t>
            </a:r>
            <a:r>
              <a:rPr lang="fr-FR" sz="2000" dirty="0"/>
              <a:t> as </a:t>
            </a:r>
            <a:r>
              <a:rPr lang="fr-FR" sz="2000" dirty="0" err="1"/>
              <a:t>evenis</a:t>
            </a:r>
            <a:r>
              <a:rPr lang="fr-FR" sz="2000" dirty="0"/>
              <a:t> </a:t>
            </a:r>
            <a:r>
              <a:rPr lang="fr-FR" sz="2000" dirty="0" err="1"/>
              <a:t>sita</a:t>
            </a:r>
            <a:r>
              <a:rPr lang="fr-FR" sz="2000" dirty="0"/>
              <a:t> qui </a:t>
            </a:r>
            <a:r>
              <a:rPr lang="fr-FR" sz="2000" dirty="0" err="1"/>
              <a:t>audam</a:t>
            </a:r>
            <a:r>
              <a:rPr lang="fr-FR" sz="2000" dirty="0"/>
              <a:t>, </a:t>
            </a:r>
            <a:r>
              <a:rPr lang="fr-FR" sz="2000" dirty="0" err="1"/>
              <a:t>seniaeror</a:t>
            </a:r>
            <a:r>
              <a:rPr lang="fr-FR" sz="2000" dirty="0"/>
              <a:t> </a:t>
            </a:r>
            <a:r>
              <a:rPr lang="fr-FR" sz="2000" dirty="0" err="1"/>
              <a:t>suntur</a:t>
            </a:r>
            <a:r>
              <a:rPr lang="fr-FR" sz="2000" dirty="0"/>
              <a:t>?</a:t>
            </a:r>
          </a:p>
          <a:p>
            <a:r>
              <a:rPr lang="pt-BR" sz="2000" dirty="0" err="1"/>
              <a:t>Untius</a:t>
            </a:r>
            <a:r>
              <a:rPr lang="pt-BR" sz="2000" dirty="0"/>
              <a:t> </a:t>
            </a:r>
            <a:r>
              <a:rPr lang="pt-BR" sz="2000" dirty="0" err="1"/>
              <a:t>eliti</a:t>
            </a:r>
            <a:r>
              <a:rPr lang="pt-BR" sz="2000" dirty="0"/>
              <a:t> </a:t>
            </a:r>
            <a:r>
              <a:rPr lang="pt-BR" sz="2000" dirty="0" err="1"/>
              <a:t>inullau</a:t>
            </a:r>
            <a:r>
              <a:rPr lang="pt-BR" sz="2000" dirty="0"/>
              <a:t> tempore </a:t>
            </a:r>
            <a:r>
              <a:rPr lang="pt-BR" sz="2000" dirty="0" err="1"/>
              <a:t>nullige</a:t>
            </a:r>
            <a:r>
              <a:rPr lang="pt-BR" sz="2000" dirty="0"/>
              <a:t> </a:t>
            </a:r>
            <a:r>
              <a:rPr lang="pt-BR" sz="2000" dirty="0" err="1"/>
              <a:t>ndigniet</a:t>
            </a:r>
            <a:r>
              <a:rPr lang="pt-BR" sz="2000" dirty="0"/>
              <a:t> </a:t>
            </a:r>
            <a:r>
              <a:rPr lang="pt-BR" sz="2000" dirty="0" err="1"/>
              <a:t>vel</a:t>
            </a:r>
            <a:r>
              <a:rPr lang="pt-BR" sz="2000" dirty="0"/>
              <a:t> in </a:t>
            </a:r>
            <a:r>
              <a:rPr lang="pt-BR" sz="2000" dirty="0" err="1"/>
              <a:t>nis</a:t>
            </a:r>
            <a:r>
              <a:rPr lang="pt-BR" sz="2000" dirty="0"/>
              <a:t> </a:t>
            </a:r>
            <a:r>
              <a:rPr lang="pt-BR" sz="2000" dirty="0" err="1"/>
              <a:t>ni</a:t>
            </a:r>
            <a:r>
              <a:rPr lang="pt-BR" sz="2000" dirty="0"/>
              <a:t> </a:t>
            </a:r>
            <a:r>
              <a:rPr lang="pt-BR" sz="2000" dirty="0" err="1"/>
              <a:t>sam</a:t>
            </a:r>
            <a:r>
              <a:rPr lang="pt-BR" sz="2000" dirty="0"/>
              <a:t> que </a:t>
            </a:r>
            <a:r>
              <a:rPr lang="pt-BR" sz="2000" dirty="0" err="1"/>
              <a:t>natur</a:t>
            </a:r>
            <a:r>
              <a:rPr lang="pt-BR" sz="2000" dirty="0"/>
              <a:t> a </a:t>
            </a:r>
            <a:r>
              <a:rPr lang="pt-BR" sz="2000" dirty="0" err="1"/>
              <a:t>volo</a:t>
            </a:r>
            <a:r>
              <a:rPr lang="pt-BR" sz="2000" dirty="0"/>
              <a:t> </a:t>
            </a:r>
            <a:r>
              <a:rPr lang="pt-BR" sz="2000" dirty="0" err="1"/>
              <a:t>beate</a:t>
            </a:r>
            <a:r>
              <a:rPr lang="pt-BR" sz="2000" dirty="0"/>
              <a:t> que cus.</a:t>
            </a:r>
          </a:p>
          <a:p>
            <a:r>
              <a:rPr lang="fr-FR" sz="2000" dirty="0"/>
              <a:t>Ga. Met </a:t>
            </a:r>
            <a:r>
              <a:rPr lang="fr-FR" sz="2000" dirty="0" err="1"/>
              <a:t>quatius</a:t>
            </a:r>
            <a:r>
              <a:rPr lang="fr-FR" sz="2000" dirty="0"/>
              <a:t> con </a:t>
            </a:r>
            <a:r>
              <a:rPr lang="fr-FR" sz="2000" dirty="0" err="1"/>
              <a:t>res</a:t>
            </a:r>
            <a:r>
              <a:rPr lang="fr-FR" sz="2000" dirty="0"/>
              <a:t> </a:t>
            </a:r>
            <a:r>
              <a:rPr lang="fr-FR" sz="2000" dirty="0" err="1"/>
              <a:t>molum</a:t>
            </a:r>
            <a:r>
              <a:rPr lang="fr-FR" sz="2000" dirty="0"/>
              <a:t> </a:t>
            </a:r>
            <a:r>
              <a:rPr lang="fr-FR" sz="2000" dirty="0" err="1"/>
              <a:t>experciis</a:t>
            </a:r>
            <a:r>
              <a:rPr lang="fr-FR" sz="2000" dirty="0"/>
              <a:t> </a:t>
            </a:r>
            <a:r>
              <a:rPr lang="fr-FR" sz="2000" dirty="0" err="1"/>
              <a:t>ipsum</a:t>
            </a:r>
            <a:r>
              <a:rPr lang="fr-FR" sz="2000" dirty="0"/>
              <a:t> </a:t>
            </a:r>
            <a:r>
              <a:rPr lang="fr-FR" sz="2000" dirty="0" err="1"/>
              <a:t>rese</a:t>
            </a:r>
            <a:r>
              <a:rPr lang="fr-FR" sz="2000" dirty="0"/>
              <a:t> </a:t>
            </a:r>
            <a:r>
              <a:rPr lang="fr-FR" sz="2000" dirty="0" err="1"/>
              <a:t>sentor</a:t>
            </a:r>
            <a:r>
              <a:rPr lang="fr-FR" sz="2000" dirty="0"/>
              <a:t> </a:t>
            </a:r>
            <a:r>
              <a:rPr lang="fr-FR" sz="2000" dirty="0" err="1"/>
              <a:t>autat</a:t>
            </a:r>
            <a:r>
              <a:rPr lang="fr-FR" sz="2000" dirty="0"/>
              <a:t> qui </a:t>
            </a:r>
            <a:r>
              <a:rPr lang="fr-FR" sz="2000" dirty="0" err="1"/>
              <a:t>adis</a:t>
            </a:r>
            <a:r>
              <a:rPr lang="fr-FR" sz="2000" dirty="0"/>
              <a:t> </a:t>
            </a:r>
            <a:r>
              <a:rPr lang="fr-FR" sz="2000" dirty="0" err="1"/>
              <a:t>ilicidi</a:t>
            </a:r>
            <a:r>
              <a:rPr lang="fr-FR" sz="2000" dirty="0"/>
              <a:t> ad </a:t>
            </a:r>
            <a:r>
              <a:rPr lang="fr-FR" sz="2000" dirty="0" err="1"/>
              <a:t>quam</a:t>
            </a:r>
            <a:r>
              <a:rPr lang="fr-FR" sz="2000" dirty="0"/>
              <a:t> est, </a:t>
            </a:r>
            <a:r>
              <a:rPr lang="fr-FR" sz="2000" dirty="0" err="1"/>
              <a:t>susdae</a:t>
            </a:r>
            <a:r>
              <a:rPr lang="fr-FR" sz="2000" dirty="0"/>
              <a:t> </a:t>
            </a:r>
            <a:r>
              <a:rPr lang="fr-FR" sz="2000" dirty="0" err="1"/>
              <a:t>volentorro</a:t>
            </a:r>
            <a:r>
              <a:rPr lang="fr-FR" sz="2000" dirty="0"/>
              <a:t> </a:t>
            </a:r>
            <a:r>
              <a:rPr lang="fr-FR" sz="2000" dirty="0" err="1"/>
              <a:t>core</a:t>
            </a:r>
            <a:r>
              <a:rPr lang="fr-FR" sz="2000" dirty="0"/>
              <a:t> </a:t>
            </a:r>
            <a:r>
              <a:rPr lang="fr-FR" sz="2000" dirty="0" err="1"/>
              <a:t>odipsapient</a:t>
            </a:r>
            <a:r>
              <a:rPr lang="fr-FR" sz="2000" dirty="0"/>
              <a:t> </a:t>
            </a:r>
            <a:r>
              <a:rPr lang="fr-FR" sz="2000" dirty="0" err="1"/>
              <a:t>odis</a:t>
            </a:r>
            <a:r>
              <a:rPr lang="fr-FR" sz="2000" dirty="0"/>
              <a:t> ut ad </a:t>
            </a:r>
            <a:r>
              <a:rPr lang="fr-FR" sz="2000" dirty="0" err="1"/>
              <a:t>quis</a:t>
            </a:r>
            <a:r>
              <a:rPr lang="fr-FR" sz="2000" dirty="0"/>
              <a:t> </a:t>
            </a:r>
            <a:r>
              <a:rPr lang="fr-FR" sz="2000" dirty="0" err="1"/>
              <a:t>porempor</a:t>
            </a:r>
            <a:r>
              <a:rPr lang="fr-FR" sz="2000" dirty="0"/>
              <a:t> </a:t>
            </a:r>
            <a:r>
              <a:rPr lang="fr-FR" sz="2000" dirty="0" err="1"/>
              <a:t>reped</a:t>
            </a:r>
            <a:r>
              <a:rPr lang="fr-FR" sz="2000" dirty="0"/>
              <a:t> ut </a:t>
            </a:r>
            <a:r>
              <a:rPr lang="fr-FR" sz="2000" dirty="0" err="1"/>
              <a:t>ullaute</a:t>
            </a:r>
            <a:r>
              <a:rPr lang="fr-FR" sz="2000" dirty="0"/>
              <a:t> </a:t>
            </a:r>
            <a:r>
              <a:rPr lang="fr-FR" sz="2000" dirty="0" err="1"/>
              <a:t>sequi</a:t>
            </a:r>
            <a:r>
              <a:rPr lang="fr-FR" sz="2000" dirty="0"/>
              <a:t> </a:t>
            </a:r>
            <a:r>
              <a:rPr lang="fr-FR" sz="2000" dirty="0" err="1"/>
              <a:t>core</a:t>
            </a:r>
            <a:r>
              <a:rPr lang="fr-FR" sz="2000" dirty="0"/>
              <a:t>, </a:t>
            </a:r>
            <a:r>
              <a:rPr lang="fr-FR" sz="2000" dirty="0" err="1"/>
              <a:t>sequas</a:t>
            </a:r>
            <a:r>
              <a:rPr lang="fr-FR" sz="2000" dirty="0"/>
              <a:t> </a:t>
            </a:r>
            <a:r>
              <a:rPr lang="fr-FR" sz="2000" dirty="0" err="1"/>
              <a:t>solor</a:t>
            </a:r>
            <a:r>
              <a:rPr lang="fr-FR" sz="2000" dirty="0"/>
              <a:t> </a:t>
            </a:r>
            <a:r>
              <a:rPr lang="fr-FR" sz="2000" dirty="0" err="1"/>
              <a:t>aliquos</a:t>
            </a:r>
            <a:r>
              <a:rPr lang="fr-FR" sz="2000" dirty="0"/>
              <a:t> </a:t>
            </a:r>
            <a:r>
              <a:rPr lang="fr-FR" sz="2000" dirty="0" err="1"/>
              <a:t>dolore</a:t>
            </a:r>
            <a:r>
              <a:rPr lang="fr-FR" sz="2000" dirty="0"/>
              <a:t> </a:t>
            </a:r>
            <a:r>
              <a:rPr lang="fr-FR" sz="2000" dirty="0" err="1"/>
              <a:t>earunt</a:t>
            </a:r>
            <a:r>
              <a:rPr lang="fr-FR" sz="2000" dirty="0"/>
              <a:t> ma que </a:t>
            </a:r>
            <a:r>
              <a:rPr lang="fr-FR" sz="2000" dirty="0" err="1"/>
              <a:t>rehent</a:t>
            </a:r>
            <a:r>
              <a:rPr lang="fr-FR" sz="2000" dirty="0"/>
              <a:t> </a:t>
            </a:r>
            <a:r>
              <a:rPr lang="fr-FR" sz="2000" dirty="0" err="1"/>
              <a:t>hicatet</a:t>
            </a:r>
            <a:r>
              <a:rPr lang="fr-FR" sz="2000" dirty="0"/>
              <a:t> id </a:t>
            </a:r>
            <a:r>
              <a:rPr lang="fr-FR" sz="2000" dirty="0" err="1"/>
              <a:t>maiorepuda</a:t>
            </a:r>
            <a:r>
              <a:rPr lang="fr-FR" sz="2000" dirty="0"/>
              <a:t> </a:t>
            </a:r>
            <a:r>
              <a:rPr lang="fr-FR" sz="2000" dirty="0" err="1"/>
              <a:t>dolorere</a:t>
            </a:r>
            <a:r>
              <a:rPr lang="fr-FR" sz="2000" dirty="0"/>
              <a:t> </a:t>
            </a:r>
            <a:r>
              <a:rPr lang="fr-FR" sz="2000" dirty="0" err="1"/>
              <a:t>solendi</a:t>
            </a:r>
            <a:r>
              <a:rPr lang="fr-FR" sz="2000" dirty="0"/>
              <a:t> </a:t>
            </a:r>
            <a:r>
              <a:rPr lang="fr-FR" sz="2000" dirty="0" err="1"/>
              <a:t>tatisti</a:t>
            </a:r>
            <a:r>
              <a:rPr lang="fr-FR" sz="2000" dirty="0"/>
              <a:t> </a:t>
            </a:r>
            <a:r>
              <a:rPr lang="fr-FR" sz="2000" dirty="0" err="1"/>
              <a:t>consect</a:t>
            </a:r>
            <a:r>
              <a:rPr lang="fr-FR" sz="2000" dirty="0"/>
              <a:t> </a:t>
            </a:r>
            <a:r>
              <a:rPr lang="fr-FR" sz="2000" dirty="0" err="1"/>
              <a:t>uremporpos</a:t>
            </a:r>
            <a:r>
              <a:rPr lang="fr-FR" sz="2000" dirty="0"/>
              <a:t> </a:t>
            </a:r>
            <a:r>
              <a:rPr lang="fr-FR" sz="2000" dirty="0" err="1"/>
              <a:t>aut</a:t>
            </a:r>
            <a:r>
              <a:rPr lang="fr-FR" sz="2000" dirty="0"/>
              <a:t> </a:t>
            </a:r>
            <a:r>
              <a:rPr lang="fr-FR" sz="2000" dirty="0" err="1"/>
              <a:t>rerspernat</a:t>
            </a:r>
            <a:r>
              <a:rPr lang="fr-FR" sz="2000" dirty="0"/>
              <a:t> </a:t>
            </a:r>
            <a:r>
              <a:rPr lang="fr-FR" sz="2000" dirty="0" err="1"/>
              <a:t>quas</a:t>
            </a:r>
            <a:r>
              <a:rPr lang="fr-FR" sz="2000" dirty="0"/>
              <a:t> </a:t>
            </a:r>
            <a:r>
              <a:rPr lang="fr-FR" sz="2000" dirty="0" err="1"/>
              <a:t>dolore</a:t>
            </a:r>
            <a:r>
              <a:rPr lang="fr-FR" sz="2000" dirty="0"/>
              <a:t> </a:t>
            </a:r>
            <a:r>
              <a:rPr lang="fr-FR" sz="2000" dirty="0" err="1"/>
              <a:t>pliquo</a:t>
            </a:r>
            <a:r>
              <a:rPr lang="fr-FR" sz="2000" dirty="0"/>
              <a:t> </a:t>
            </a:r>
            <a:r>
              <a:rPr lang="fr-FR" sz="2000" dirty="0" err="1"/>
              <a:t>blatemodis</a:t>
            </a:r>
            <a:r>
              <a:rPr lang="fr-FR" sz="2000" dirty="0"/>
              <a:t> et </a:t>
            </a:r>
            <a:r>
              <a:rPr lang="fr-FR" sz="2000" dirty="0" err="1"/>
              <a:t>molum</a:t>
            </a:r>
            <a:r>
              <a:rPr lang="fr-FR" sz="2000" dirty="0"/>
              <a:t> </a:t>
            </a:r>
            <a:r>
              <a:rPr lang="fr-FR" sz="2000" dirty="0" err="1"/>
              <a:t>volora</a:t>
            </a:r>
            <a:r>
              <a:rPr lang="fr-FR" sz="2000" dirty="0"/>
              <a:t> ni </a:t>
            </a:r>
            <a:r>
              <a:rPr lang="fr-FR" sz="2000" dirty="0" err="1"/>
              <a:t>doluptat</a:t>
            </a:r>
            <a:r>
              <a:rPr lang="fr-F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reprate </a:t>
            </a:r>
            <a:r>
              <a:rPr lang="fr-FR" sz="2000" dirty="0" err="1"/>
              <a:t>ullaute</a:t>
            </a:r>
            <a:r>
              <a:rPr lang="fr-FR" sz="2000" dirty="0"/>
              <a:t> </a:t>
            </a:r>
            <a:r>
              <a:rPr lang="fr-FR" sz="2000" dirty="0" err="1"/>
              <a:t>sequi</a:t>
            </a:r>
            <a:r>
              <a:rPr lang="fr-FR" sz="2000" dirty="0"/>
              <a:t> </a:t>
            </a:r>
            <a:r>
              <a:rPr lang="fr-FR" sz="2000" dirty="0" err="1"/>
              <a:t>core</a:t>
            </a:r>
            <a:r>
              <a:rPr lang="fr-FR" sz="2000" dirty="0"/>
              <a:t>, </a:t>
            </a:r>
            <a:r>
              <a:rPr lang="fr-FR" sz="2000" dirty="0" err="1"/>
              <a:t>sequas</a:t>
            </a:r>
            <a:r>
              <a:rPr lang="fr-FR" sz="2000" dirty="0"/>
              <a:t> </a:t>
            </a:r>
            <a:r>
              <a:rPr lang="fr-FR" sz="2000" dirty="0" err="1"/>
              <a:t>solor</a:t>
            </a:r>
            <a:r>
              <a:rPr lang="fr-FR" sz="2000" dirty="0"/>
              <a:t> </a:t>
            </a:r>
            <a:r>
              <a:rPr lang="fr-FR" sz="2000" dirty="0" err="1"/>
              <a:t>aliquos</a:t>
            </a:r>
            <a:r>
              <a:rPr lang="fr-FR" sz="2000" dirty="0"/>
              <a:t> </a:t>
            </a:r>
            <a:r>
              <a:rPr lang="fr-FR" sz="2000" dirty="0" err="1"/>
              <a:t>dolore</a:t>
            </a:r>
            <a:r>
              <a:rPr lang="fr-FR" sz="2000" dirty="0"/>
              <a:t> </a:t>
            </a:r>
            <a:r>
              <a:rPr lang="fr-FR" sz="2000" dirty="0" err="1"/>
              <a:t>earunt</a:t>
            </a:r>
            <a:r>
              <a:rPr lang="fr-FR" sz="2000" dirty="0"/>
              <a:t> ma que </a:t>
            </a:r>
            <a:r>
              <a:rPr lang="fr-FR" sz="2000" dirty="0" err="1"/>
              <a:t>rehent</a:t>
            </a:r>
            <a:r>
              <a:rPr lang="fr-FR" sz="2000" dirty="0"/>
              <a:t> </a:t>
            </a:r>
            <a:r>
              <a:rPr lang="fr-FR" sz="2000" dirty="0" err="1"/>
              <a:t>hicatet</a:t>
            </a:r>
            <a:r>
              <a:rPr lang="fr-FR" sz="2000" dirty="0"/>
              <a:t> id </a:t>
            </a:r>
            <a:r>
              <a:rPr lang="fr-FR" sz="2000" dirty="0" err="1"/>
              <a:t>maiorepuda</a:t>
            </a:r>
            <a:r>
              <a:rPr lang="fr-FR" sz="2000" dirty="0"/>
              <a:t> </a:t>
            </a:r>
            <a:r>
              <a:rPr lang="fr-FR" sz="2000" dirty="0" err="1"/>
              <a:t>dolorere</a:t>
            </a:r>
            <a:r>
              <a:rPr lang="fr-FR" sz="2000" dirty="0"/>
              <a:t> </a:t>
            </a:r>
            <a:r>
              <a:rPr lang="fr-FR" sz="2000" dirty="0" err="1"/>
              <a:t>solendi</a:t>
            </a:r>
            <a:r>
              <a:rPr lang="fr-FR" sz="2000" dirty="0"/>
              <a:t> </a:t>
            </a:r>
            <a:r>
              <a:rPr lang="fr-FR" sz="2000" dirty="0" err="1"/>
              <a:t>tatisti</a:t>
            </a:r>
            <a:r>
              <a:rPr lang="fr-FR" sz="2000" dirty="0"/>
              <a:t> </a:t>
            </a:r>
            <a:r>
              <a:rPr lang="fr-FR" sz="2000" dirty="0" err="1"/>
              <a:t>consect</a:t>
            </a:r>
            <a:r>
              <a:rPr lang="fr-FR" sz="2000" dirty="0"/>
              <a:t> </a:t>
            </a:r>
            <a:r>
              <a:rPr lang="fr-FR" sz="2000" dirty="0" err="1"/>
              <a:t>uremporpos</a:t>
            </a:r>
            <a:r>
              <a:rPr lang="fr-FR" sz="2000" dirty="0"/>
              <a:t> </a:t>
            </a:r>
            <a:r>
              <a:rPr lang="fr-FR" sz="2000" dirty="0" err="1"/>
              <a:t>aut</a:t>
            </a:r>
            <a:r>
              <a:rPr lang="fr-FR" sz="2000" dirty="0"/>
              <a:t> </a:t>
            </a:r>
            <a:r>
              <a:rPr lang="fr-FR" sz="2000" dirty="0" err="1"/>
              <a:t>rerspernat</a:t>
            </a:r>
            <a:r>
              <a:rPr lang="fr-FR" sz="2000" dirty="0"/>
              <a:t> </a:t>
            </a:r>
            <a:r>
              <a:rPr lang="fr-FR" sz="2000" dirty="0" err="1"/>
              <a:t>quas</a:t>
            </a:r>
            <a:r>
              <a:rPr lang="fr-FR" sz="2000" dirty="0"/>
              <a:t> </a:t>
            </a:r>
            <a:r>
              <a:rPr lang="fr-FR" sz="2000" dirty="0" err="1"/>
              <a:t>dolore</a:t>
            </a:r>
            <a:r>
              <a:rPr lang="fr-FR" sz="2000" dirty="0"/>
              <a:t> </a:t>
            </a:r>
            <a:r>
              <a:rPr lang="fr-FR" sz="2000" dirty="0" err="1"/>
              <a:t>pliquo</a:t>
            </a:r>
            <a:r>
              <a:rPr lang="fr-FR" sz="2000" dirty="0"/>
              <a:t> </a:t>
            </a:r>
            <a:r>
              <a:rPr lang="fr-FR" sz="2000" dirty="0" err="1"/>
              <a:t>blatemodis</a:t>
            </a:r>
            <a:r>
              <a:rPr lang="fr-FR" sz="2000" dirty="0"/>
              <a:t> et </a:t>
            </a:r>
            <a:r>
              <a:rPr lang="fr-FR" sz="2000" dirty="0" err="1"/>
              <a:t>molum</a:t>
            </a:r>
            <a:r>
              <a:rPr lang="fr-FR" sz="2000" dirty="0"/>
              <a:t> </a:t>
            </a:r>
            <a:r>
              <a:rPr lang="fr-FR" sz="2000" dirty="0" err="1"/>
              <a:t>volora</a:t>
            </a:r>
            <a:r>
              <a:rPr lang="fr-FR" sz="2000" dirty="0"/>
              <a:t> ni </a:t>
            </a:r>
            <a:r>
              <a:rPr lang="fr-FR" sz="2000" dirty="0" err="1"/>
              <a:t>doluptat</a:t>
            </a:r>
            <a:r>
              <a:rPr lang="fr-F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reprate</a:t>
            </a:r>
            <a:endParaRPr lang="fr-FR" sz="2000" dirty="0"/>
          </a:p>
        </p:txBody>
      </p:sp>
      <p:sp>
        <p:nvSpPr>
          <p:cNvPr id="121" name="ZoneTexte 120"/>
          <p:cNvSpPr txBox="1"/>
          <p:nvPr/>
        </p:nvSpPr>
        <p:spPr>
          <a:xfrm>
            <a:off x="1406303" y="14544347"/>
            <a:ext cx="9182816" cy="4280892"/>
          </a:xfrm>
          <a:prstGeom prst="rect">
            <a:avLst/>
          </a:prstGeom>
          <a:noFill/>
        </p:spPr>
        <p:txBody>
          <a:bodyPr wrap="square" rtlCol="0">
            <a:spAutoFit/>
          </a:bodyPr>
          <a:lstStyle/>
          <a:p>
            <a:r>
              <a:rPr lang="fr-FR" sz="2000" dirty="0" err="1"/>
              <a:t>Eheniat</a:t>
            </a:r>
            <a:r>
              <a:rPr lang="fr-FR" sz="2000" dirty="0"/>
              <a:t>. </a:t>
            </a:r>
            <a:r>
              <a:rPr lang="fr-FR" sz="2000" dirty="0" err="1"/>
              <a:t>Nonsero</a:t>
            </a:r>
            <a:r>
              <a:rPr lang="fr-FR" sz="2000" dirty="0"/>
              <a:t> </a:t>
            </a:r>
            <a:r>
              <a:rPr lang="fr-FR" sz="2000" dirty="0" err="1"/>
              <a:t>occullaut</a:t>
            </a:r>
            <a:r>
              <a:rPr lang="fr-FR" sz="2000" dirty="0"/>
              <a:t> </a:t>
            </a:r>
            <a:r>
              <a:rPr lang="fr-FR" sz="2000" dirty="0" err="1"/>
              <a:t>int</a:t>
            </a:r>
            <a:r>
              <a:rPr lang="fr-FR" sz="2000" dirty="0"/>
              <a:t> es </a:t>
            </a:r>
            <a:r>
              <a:rPr lang="fr-FR" sz="2000" dirty="0" err="1"/>
              <a:t>unt</a:t>
            </a:r>
            <a:r>
              <a:rPr lang="fr-FR" sz="2000" dirty="0"/>
              <a:t> </a:t>
            </a:r>
            <a:r>
              <a:rPr lang="fr-FR" sz="2000" dirty="0" err="1"/>
              <a:t>optiame</a:t>
            </a:r>
            <a:r>
              <a:rPr lang="fr-FR" sz="2000" dirty="0"/>
              <a:t> </a:t>
            </a:r>
            <a:r>
              <a:rPr lang="fr-FR" sz="2000" dirty="0" err="1"/>
              <a:t>odis</a:t>
            </a:r>
            <a:r>
              <a:rPr lang="fr-FR" sz="2000" dirty="0"/>
              <a:t> as ex et </a:t>
            </a:r>
            <a:r>
              <a:rPr lang="fr-FR" sz="2000" dirty="0" err="1"/>
              <a:t>minum</a:t>
            </a:r>
            <a:r>
              <a:rPr lang="fr-FR" sz="2000" dirty="0"/>
              <a:t> </a:t>
            </a:r>
            <a:r>
              <a:rPr lang="fr-FR" sz="2000" dirty="0" err="1"/>
              <a:t>videllorum</a:t>
            </a:r>
            <a:r>
              <a:rPr lang="fr-FR" sz="2000" dirty="0"/>
              <a:t> </a:t>
            </a:r>
            <a:r>
              <a:rPr lang="fr-FR" sz="2000" dirty="0" err="1"/>
              <a:t>dollene</a:t>
            </a:r>
            <a:r>
              <a:rPr lang="fr-FR" sz="2000" dirty="0"/>
              <a:t> cum est, </a:t>
            </a:r>
            <a:r>
              <a:rPr lang="fr-FR" sz="2000" dirty="0" err="1"/>
              <a:t>omnisci</a:t>
            </a:r>
            <a:r>
              <a:rPr lang="fr-FR" sz="2000" dirty="0"/>
              <a:t> </a:t>
            </a:r>
            <a:r>
              <a:rPr lang="fr-FR" sz="2000" dirty="0" err="1"/>
              <a:t>cus</a:t>
            </a:r>
            <a:r>
              <a:rPr lang="fr-FR" sz="2000" dirty="0"/>
              <a:t> </a:t>
            </a:r>
            <a:r>
              <a:rPr lang="fr-FR" sz="2000" dirty="0" err="1"/>
              <a:t>ipsam</a:t>
            </a:r>
            <a:r>
              <a:rPr lang="fr-FR" sz="2000" dirty="0"/>
              <a:t> </a:t>
            </a:r>
            <a:r>
              <a:rPr lang="fr-FR" sz="2000" dirty="0" err="1"/>
              <a:t>labor</a:t>
            </a:r>
            <a:r>
              <a:rPr lang="fr-FR" sz="2000" dirty="0"/>
              <a:t> </a:t>
            </a:r>
            <a:r>
              <a:rPr lang="fr-FR" sz="2000" dirty="0" err="1"/>
              <a:t>minvelique</a:t>
            </a:r>
            <a:r>
              <a:rPr lang="fr-FR" sz="2000" dirty="0"/>
              <a:t> </a:t>
            </a:r>
            <a:r>
              <a:rPr lang="fr-FR" sz="2000" dirty="0" err="1"/>
              <a:t>velest</a:t>
            </a:r>
            <a:r>
              <a:rPr lang="fr-FR" sz="2000" dirty="0"/>
              <a:t>, que </a:t>
            </a:r>
            <a:r>
              <a:rPr lang="fr-FR" sz="2000" dirty="0" err="1"/>
              <a:t>cus</a:t>
            </a:r>
            <a:r>
              <a:rPr lang="fr-FR" sz="2000" dirty="0"/>
              <a:t> </a:t>
            </a:r>
            <a:r>
              <a:rPr lang="fr-FR" sz="2000" dirty="0" err="1"/>
              <a:t>remqui</a:t>
            </a:r>
            <a:r>
              <a:rPr lang="fr-FR" sz="2000" dirty="0"/>
              <a:t> </a:t>
            </a:r>
            <a:r>
              <a:rPr lang="fr-FR" sz="2000" dirty="0" err="1"/>
              <a:t>tentiatem</a:t>
            </a:r>
            <a:r>
              <a:rPr lang="fr-FR" sz="2000" dirty="0"/>
              <a:t> </a:t>
            </a:r>
            <a:r>
              <a:rPr lang="fr-FR" sz="2000" dirty="0" err="1"/>
              <a:t>derum</a:t>
            </a:r>
            <a:r>
              <a:rPr lang="fr-FR" sz="2000" dirty="0"/>
              <a:t> </a:t>
            </a:r>
            <a:r>
              <a:rPr lang="fr-FR" sz="2000" dirty="0" err="1"/>
              <a:t>fugitia</a:t>
            </a:r>
            <a:r>
              <a:rPr lang="fr-FR" sz="2000" dirty="0"/>
              <a:t> </a:t>
            </a:r>
            <a:r>
              <a:rPr lang="fr-FR" sz="2000" dirty="0" err="1"/>
              <a:t>sitaquis</a:t>
            </a:r>
            <a:r>
              <a:rPr lang="fr-FR" sz="2000" dirty="0"/>
              <a:t> </a:t>
            </a:r>
            <a:r>
              <a:rPr lang="fr-FR" sz="2000" dirty="0" err="1"/>
              <a:t>idunt</a:t>
            </a:r>
            <a:r>
              <a:rPr lang="fr-FR" sz="2000" dirty="0"/>
              <a:t>.</a:t>
            </a:r>
          </a:p>
          <a:p>
            <a:r>
              <a:rPr lang="fr-FR" sz="2000" dirty="0" err="1"/>
              <a:t>Cume</a:t>
            </a:r>
            <a:r>
              <a:rPr lang="fr-FR" sz="2000" dirty="0"/>
              <a:t> </a:t>
            </a:r>
            <a:r>
              <a:rPr lang="fr-FR" sz="2000" dirty="0" err="1"/>
              <a:t>aut</a:t>
            </a:r>
            <a:r>
              <a:rPr lang="fr-FR" sz="2000" dirty="0"/>
              <a:t> </a:t>
            </a:r>
            <a:r>
              <a:rPr lang="fr-FR" sz="2000" dirty="0" err="1"/>
              <a:t>volum</a:t>
            </a:r>
            <a:r>
              <a:rPr lang="fr-FR" sz="2000" dirty="0"/>
              <a:t> </a:t>
            </a:r>
            <a:r>
              <a:rPr lang="fr-FR" sz="2000" dirty="0" err="1"/>
              <a:t>reicidus</a:t>
            </a:r>
            <a:r>
              <a:rPr lang="fr-FR" sz="2000" dirty="0"/>
              <a:t> </a:t>
            </a:r>
            <a:r>
              <a:rPr lang="fr-FR" sz="2000" dirty="0" err="1"/>
              <a:t>assitatia</a:t>
            </a:r>
            <a:r>
              <a:rPr lang="fr-FR" sz="2000" dirty="0"/>
              <a:t> </a:t>
            </a:r>
            <a:r>
              <a:rPr lang="fr-FR" sz="2000" dirty="0" err="1"/>
              <a:t>parum</a:t>
            </a:r>
            <a:r>
              <a:rPr lang="fr-FR" sz="2000" dirty="0"/>
              <a:t> </a:t>
            </a:r>
            <a:r>
              <a:rPr lang="fr-FR" sz="2000" dirty="0" err="1"/>
              <a:t>niaerio</a:t>
            </a:r>
            <a:r>
              <a:rPr lang="fr-FR" sz="2000" dirty="0"/>
              <a:t> </a:t>
            </a:r>
            <a:r>
              <a:rPr lang="fr-FR" sz="2000" dirty="0" err="1"/>
              <a:t>rruptatibus</a:t>
            </a:r>
            <a:r>
              <a:rPr lang="fr-FR" sz="2000" dirty="0"/>
              <a:t>, </a:t>
            </a:r>
            <a:r>
              <a:rPr lang="fr-FR" sz="2000" dirty="0" err="1"/>
              <a:t>sit</a:t>
            </a:r>
            <a:r>
              <a:rPr lang="fr-FR" sz="2000" dirty="0"/>
              <a:t> volute </a:t>
            </a:r>
            <a:r>
              <a:rPr lang="fr-FR" sz="2000" dirty="0" err="1"/>
              <a:t>landio</a:t>
            </a:r>
            <a:r>
              <a:rPr lang="fr-FR" sz="2000" dirty="0"/>
              <a:t>. </a:t>
            </a:r>
            <a:r>
              <a:rPr lang="fr-FR" sz="2000" dirty="0" err="1"/>
              <a:t>Lectemp</a:t>
            </a:r>
            <a:r>
              <a:rPr lang="fr-FR" sz="2000" dirty="0"/>
              <a:t> </a:t>
            </a:r>
            <a:r>
              <a:rPr lang="fr-FR" sz="2000" dirty="0" err="1"/>
              <a:t>orerum</a:t>
            </a:r>
            <a:r>
              <a:rPr lang="fr-FR" sz="2000" dirty="0"/>
              <a:t> </a:t>
            </a:r>
            <a:r>
              <a:rPr lang="fr-FR" sz="2000" dirty="0" err="1"/>
              <a:t>int</a:t>
            </a:r>
            <a:r>
              <a:rPr lang="fr-FR" sz="2000" dirty="0"/>
              <a:t> </a:t>
            </a:r>
            <a:r>
              <a:rPr lang="fr-FR" sz="2000" dirty="0" err="1"/>
              <a:t>harcill</a:t>
            </a:r>
            <a:r>
              <a:rPr lang="fr-FR" sz="2000" dirty="0"/>
              <a:t> </a:t>
            </a:r>
            <a:r>
              <a:rPr lang="fr-FR" sz="2000" dirty="0" err="1"/>
              <a:t>orerum</a:t>
            </a:r>
            <a:r>
              <a:rPr lang="fr-FR" sz="2000" dirty="0"/>
              <a:t> </a:t>
            </a:r>
            <a:r>
              <a:rPr lang="fr-FR" sz="2000" dirty="0" err="1"/>
              <a:t>laturibus</a:t>
            </a:r>
            <a:r>
              <a:rPr lang="fr-FR" sz="2000" dirty="0"/>
              <a:t> qui ut </a:t>
            </a:r>
            <a:r>
              <a:rPr lang="fr-FR" sz="2000" dirty="0" err="1"/>
              <a:t>quatem</a:t>
            </a:r>
            <a:r>
              <a:rPr lang="fr-FR" sz="2000" dirty="0"/>
              <a:t> ut id </a:t>
            </a:r>
            <a:r>
              <a:rPr lang="fr-FR" sz="2000" dirty="0" err="1"/>
              <a:t>quam</a:t>
            </a:r>
            <a:r>
              <a:rPr lang="fr-FR" sz="2000" dirty="0"/>
              <a:t> </a:t>
            </a:r>
            <a:r>
              <a:rPr lang="fr-FR" sz="2000" dirty="0" err="1"/>
              <a:t>accuptatem</a:t>
            </a:r>
            <a:r>
              <a:rPr lang="fr-FR" sz="2000" dirty="0"/>
              <a:t> </a:t>
            </a:r>
            <a:r>
              <a:rPr lang="fr-FR" sz="2000" dirty="0" err="1"/>
              <a:t>veliqui</a:t>
            </a:r>
            <a:r>
              <a:rPr lang="fr-FR" sz="2000" dirty="0"/>
              <a:t> </a:t>
            </a:r>
            <a:r>
              <a:rPr lang="fr-FR" sz="2000" dirty="0" err="1"/>
              <a:t>cullend</a:t>
            </a:r>
            <a:r>
              <a:rPr lang="fr-FR" sz="2000" dirty="0"/>
              <a:t> </a:t>
            </a:r>
            <a:r>
              <a:rPr lang="fr-FR" sz="2000" dirty="0" err="1"/>
              <a:t>istibus</a:t>
            </a:r>
            <a:r>
              <a:rPr lang="fr-FR" sz="2000" dirty="0"/>
              <a:t> ni </a:t>
            </a:r>
            <a:r>
              <a:rPr lang="fr-FR" sz="2000" dirty="0" err="1"/>
              <a:t>uteces</a:t>
            </a:r>
            <a:r>
              <a:rPr lang="fr-FR" sz="2000" dirty="0"/>
              <a:t> </a:t>
            </a:r>
            <a:r>
              <a:rPr lang="fr-FR" sz="2000" dirty="0" err="1"/>
              <a:t>natios</a:t>
            </a:r>
            <a:r>
              <a:rPr lang="fr-FR" sz="2000" dirty="0"/>
              <a:t> et mos </a:t>
            </a:r>
            <a:r>
              <a:rPr lang="fr-FR" sz="2000" dirty="0" err="1"/>
              <a:t>adi</a:t>
            </a:r>
            <a:r>
              <a:rPr lang="fr-FR" sz="2000" dirty="0"/>
              <a:t> </a:t>
            </a:r>
            <a:r>
              <a:rPr lang="fr-FR" sz="2000" dirty="0" err="1"/>
              <a:t>nihicia</a:t>
            </a:r>
            <a:r>
              <a:rPr lang="fr-FR" sz="2000" dirty="0"/>
              <a:t> </a:t>
            </a:r>
            <a:r>
              <a:rPr lang="fr-FR" sz="2000" dirty="0" err="1"/>
              <a:t>parum</a:t>
            </a:r>
            <a:r>
              <a:rPr lang="fr-FR" sz="2000" dirty="0"/>
              <a:t> net, est </a:t>
            </a:r>
            <a:r>
              <a:rPr lang="fr-FR" sz="2000" dirty="0" err="1"/>
              <a:t>poresedis</a:t>
            </a:r>
            <a:r>
              <a:rPr lang="fr-FR" sz="2000" dirty="0"/>
              <a:t> as </a:t>
            </a:r>
            <a:r>
              <a:rPr lang="fr-FR" sz="2000" dirty="0" err="1"/>
              <a:t>mod</a:t>
            </a:r>
            <a:r>
              <a:rPr lang="fr-FR" sz="2000" dirty="0"/>
              <a:t> quid qui </a:t>
            </a:r>
            <a:r>
              <a:rPr lang="fr-FR" sz="2000" dirty="0" err="1"/>
              <a:t>oditiorest</a:t>
            </a:r>
            <a:r>
              <a:rPr lang="fr-FR" sz="2000" dirty="0"/>
              <a:t> </a:t>
            </a:r>
            <a:r>
              <a:rPr lang="fr-FR" sz="2000" dirty="0" err="1"/>
              <a:t>reptatium</a:t>
            </a:r>
            <a:r>
              <a:rPr lang="fr-FR" sz="2000" dirty="0"/>
              <a:t> et </a:t>
            </a:r>
            <a:r>
              <a:rPr lang="fr-FR" sz="2000" dirty="0" err="1"/>
              <a:t>enisciatis</a:t>
            </a:r>
            <a:r>
              <a:rPr lang="fr-FR" sz="2000" dirty="0"/>
              <a:t> </a:t>
            </a:r>
            <a:r>
              <a:rPr lang="fr-FR" sz="2000" dirty="0" err="1"/>
              <a:t>ea</a:t>
            </a:r>
            <a:r>
              <a:rPr lang="fr-FR" sz="2000" dirty="0"/>
              <a:t> que </a:t>
            </a:r>
            <a:r>
              <a:rPr lang="fr-FR" sz="2000" dirty="0" err="1"/>
              <a:t>aborum</a:t>
            </a:r>
            <a:r>
              <a:rPr lang="fr-FR" sz="2000" dirty="0"/>
              <a:t> </a:t>
            </a:r>
            <a:r>
              <a:rPr lang="fr-FR" sz="2000" dirty="0" err="1"/>
              <a:t>excesed</a:t>
            </a:r>
            <a:r>
              <a:rPr lang="fr-FR" sz="2000" dirty="0"/>
              <a:t> </a:t>
            </a:r>
            <a:r>
              <a:rPr lang="fr-FR" sz="2000" dirty="0" err="1"/>
              <a:t>quam</a:t>
            </a:r>
            <a:r>
              <a:rPr lang="fr-FR" sz="2000" dirty="0"/>
              <a:t> </a:t>
            </a:r>
            <a:r>
              <a:rPr lang="fr-FR" sz="2000" dirty="0" err="1"/>
              <a:t>quiaecatur</a:t>
            </a:r>
            <a:r>
              <a:rPr lang="fr-FR" sz="2000" dirty="0"/>
              <a:t>, </a:t>
            </a:r>
            <a:r>
              <a:rPr lang="fr-FR" sz="2000" dirty="0" err="1"/>
              <a:t>omnimi</a:t>
            </a:r>
            <a:r>
              <a:rPr lang="fr-FR" sz="2000" dirty="0"/>
              <a:t>, </a:t>
            </a:r>
            <a:r>
              <a:rPr lang="fr-FR" sz="2000" dirty="0" err="1"/>
              <a:t>venit</a:t>
            </a:r>
            <a:r>
              <a:rPr lang="fr-FR" sz="2000" dirty="0"/>
              <a:t> </a:t>
            </a:r>
            <a:r>
              <a:rPr lang="fr-FR" sz="2000" dirty="0" err="1"/>
              <a:t>magnis</a:t>
            </a:r>
            <a:r>
              <a:rPr lang="fr-FR" sz="2000" dirty="0"/>
              <a:t> </a:t>
            </a:r>
            <a:r>
              <a:rPr lang="fr-FR" sz="2000" dirty="0" err="1"/>
              <a:t>ipidelitis</a:t>
            </a:r>
            <a:r>
              <a:rPr lang="fr-FR" sz="2000" dirty="0"/>
              <a:t> </a:t>
            </a:r>
            <a:r>
              <a:rPr lang="fr-FR" sz="2000" dirty="0" err="1"/>
              <a:t>repro</a:t>
            </a:r>
            <a:r>
              <a:rPr lang="fr-FR" sz="2000" dirty="0"/>
              <a:t> </a:t>
            </a:r>
            <a:r>
              <a:rPr lang="fr-FR" sz="2000" dirty="0" err="1"/>
              <a:t>doloribus</a:t>
            </a:r>
            <a:r>
              <a:rPr lang="fr-FR" sz="2000" dirty="0"/>
              <a:t> </a:t>
            </a:r>
            <a:r>
              <a:rPr lang="fr-FR" sz="2000" dirty="0" err="1"/>
              <a:t>doluptibus</a:t>
            </a:r>
            <a:r>
              <a:rPr lang="fr-FR" sz="2000" dirty="0"/>
              <a:t> </a:t>
            </a:r>
            <a:r>
              <a:rPr lang="fr-FR" sz="2000" dirty="0" err="1"/>
              <a:t>simus</a:t>
            </a:r>
            <a:r>
              <a:rPr lang="fr-FR" sz="2000" dirty="0"/>
              <a:t>, </a:t>
            </a:r>
            <a:r>
              <a:rPr lang="fr-FR" sz="2000" dirty="0" err="1"/>
              <a:t>occus</a:t>
            </a:r>
            <a:r>
              <a:rPr lang="fr-FR" sz="2000" dirty="0"/>
              <a:t> </a:t>
            </a:r>
            <a:r>
              <a:rPr lang="fr-FR" sz="2000" dirty="0" err="1"/>
              <a:t>vid</a:t>
            </a:r>
            <a:r>
              <a:rPr lang="fr-FR" sz="2000" dirty="0"/>
              <a:t> </a:t>
            </a:r>
            <a:r>
              <a:rPr lang="fr-FR" sz="2000" dirty="0" err="1"/>
              <a:t>quate</a:t>
            </a:r>
            <a:r>
              <a:rPr lang="fr-FR" sz="2000" dirty="0"/>
              <a:t> </a:t>
            </a:r>
            <a:r>
              <a:rPr lang="fr-FR" sz="2000" dirty="0" err="1"/>
              <a:t>velis</a:t>
            </a:r>
            <a:r>
              <a:rPr lang="fr-FR" sz="2000" dirty="0"/>
              <a:t> ut </a:t>
            </a:r>
            <a:r>
              <a:rPr lang="fr-FR" sz="2000" dirty="0" err="1"/>
              <a:t>perit</a:t>
            </a:r>
            <a:r>
              <a:rPr lang="fr-FR" sz="2000" dirty="0"/>
              <a:t> </a:t>
            </a:r>
            <a:r>
              <a:rPr lang="fr-FR" sz="2000" dirty="0" err="1"/>
              <a:t>vere</a:t>
            </a:r>
            <a:r>
              <a:rPr lang="fr-FR" sz="2000" dirty="0"/>
              <a:t> labo. Nam, sa </a:t>
            </a:r>
            <a:r>
              <a:rPr lang="fr-FR" sz="2000" dirty="0" err="1"/>
              <a:t>volorem</a:t>
            </a:r>
            <a:r>
              <a:rPr lang="fr-FR" sz="2000" dirty="0"/>
              <a:t> ni </a:t>
            </a:r>
            <a:r>
              <a:rPr lang="fr-FR" sz="2000" dirty="0" err="1"/>
              <a:t>illacca</a:t>
            </a:r>
            <a:r>
              <a:rPr lang="fr-FR" sz="2000" dirty="0"/>
              <a:t> </a:t>
            </a:r>
            <a:r>
              <a:rPr lang="fr-FR" sz="2000" dirty="0" err="1"/>
              <a:t>tiunti</a:t>
            </a:r>
            <a:r>
              <a:rPr lang="fr-FR" sz="2000" dirty="0"/>
              <a:t> </a:t>
            </a:r>
            <a:r>
              <a:rPr lang="fr-FR" sz="2000" dirty="0" err="1"/>
              <a:t>doloriam</a:t>
            </a:r>
            <a:r>
              <a:rPr lang="fr-FR" sz="2000" dirty="0"/>
              <a:t> </a:t>
            </a:r>
            <a:r>
              <a:rPr lang="fr-FR" sz="2000" dirty="0" err="1"/>
              <a:t>asimpor</a:t>
            </a:r>
            <a:r>
              <a:rPr lang="fr-FR" sz="2000" dirty="0"/>
              <a:t> </a:t>
            </a:r>
            <a:r>
              <a:rPr lang="fr-FR" sz="2000" dirty="0" err="1"/>
              <a:t>simintis</a:t>
            </a:r>
            <a:r>
              <a:rPr lang="fr-FR" sz="2000" dirty="0"/>
              <a:t> as </a:t>
            </a:r>
            <a:r>
              <a:rPr lang="fr-FR" sz="2000" dirty="0" err="1"/>
              <a:t>evenis</a:t>
            </a:r>
            <a:r>
              <a:rPr lang="fr-FR" sz="2000" dirty="0"/>
              <a:t> </a:t>
            </a:r>
            <a:r>
              <a:rPr lang="fr-FR" sz="2000" dirty="0" err="1"/>
              <a:t>sita</a:t>
            </a:r>
            <a:r>
              <a:rPr lang="fr-FR" sz="2000" dirty="0"/>
              <a:t> qui </a:t>
            </a:r>
            <a:r>
              <a:rPr lang="fr-FR" sz="2000" dirty="0" err="1"/>
              <a:t>audam</a:t>
            </a:r>
            <a:r>
              <a:rPr lang="fr-FR" sz="2000" dirty="0"/>
              <a:t>, </a:t>
            </a:r>
            <a:r>
              <a:rPr lang="fr-FR" sz="2000" dirty="0" err="1"/>
              <a:t>seniaeror</a:t>
            </a:r>
            <a:r>
              <a:rPr lang="fr-FR" sz="2000" dirty="0"/>
              <a:t> </a:t>
            </a:r>
            <a:r>
              <a:rPr lang="fr-FR" sz="2000" dirty="0" err="1"/>
              <a:t>suntur</a:t>
            </a:r>
            <a:r>
              <a:rPr lang="fr-FR" sz="2000" dirty="0"/>
              <a:t>?</a:t>
            </a:r>
          </a:p>
          <a:p>
            <a:r>
              <a:rPr lang="pt-BR" sz="2000" dirty="0" err="1"/>
              <a:t>Untius</a:t>
            </a:r>
            <a:r>
              <a:rPr lang="pt-BR" sz="2000" dirty="0"/>
              <a:t> </a:t>
            </a:r>
            <a:r>
              <a:rPr lang="pt-BR" sz="2000" dirty="0" err="1"/>
              <a:t>eliti</a:t>
            </a:r>
            <a:r>
              <a:rPr lang="pt-BR" sz="2000" dirty="0"/>
              <a:t> </a:t>
            </a:r>
            <a:r>
              <a:rPr lang="pt-BR" sz="2000" dirty="0" err="1"/>
              <a:t>inullau</a:t>
            </a:r>
            <a:r>
              <a:rPr lang="pt-BR" sz="2000" dirty="0"/>
              <a:t> tempore </a:t>
            </a:r>
            <a:r>
              <a:rPr lang="pt-BR" sz="2000" dirty="0" err="1"/>
              <a:t>nullige</a:t>
            </a:r>
            <a:r>
              <a:rPr lang="pt-BR" sz="2000" dirty="0"/>
              <a:t> </a:t>
            </a:r>
            <a:r>
              <a:rPr lang="pt-BR" sz="2000" dirty="0" err="1"/>
              <a:t>ndigniet</a:t>
            </a:r>
            <a:r>
              <a:rPr lang="pt-BR" sz="2000" dirty="0"/>
              <a:t> </a:t>
            </a:r>
            <a:r>
              <a:rPr lang="pt-BR" sz="2000" dirty="0" err="1"/>
              <a:t>vel</a:t>
            </a:r>
            <a:r>
              <a:rPr lang="pt-BR" sz="2000" dirty="0"/>
              <a:t> in </a:t>
            </a:r>
            <a:r>
              <a:rPr lang="pt-BR" sz="2000" dirty="0" err="1"/>
              <a:t>nis</a:t>
            </a:r>
            <a:r>
              <a:rPr lang="pt-BR" sz="2000" dirty="0"/>
              <a:t> </a:t>
            </a:r>
            <a:r>
              <a:rPr lang="pt-BR" sz="2000" dirty="0" err="1"/>
              <a:t>ni</a:t>
            </a:r>
            <a:r>
              <a:rPr lang="pt-BR" sz="2000" dirty="0"/>
              <a:t> </a:t>
            </a:r>
            <a:r>
              <a:rPr lang="pt-BR" sz="2000" dirty="0" err="1"/>
              <a:t>sam</a:t>
            </a:r>
            <a:r>
              <a:rPr lang="pt-BR" sz="2000" dirty="0"/>
              <a:t> que </a:t>
            </a:r>
            <a:r>
              <a:rPr lang="pt-BR" sz="2000" dirty="0" err="1"/>
              <a:t>natur</a:t>
            </a:r>
            <a:r>
              <a:rPr lang="pt-BR" sz="2000" dirty="0"/>
              <a:t> a </a:t>
            </a:r>
            <a:r>
              <a:rPr lang="pt-BR" sz="2000" dirty="0" err="1"/>
              <a:t>volo</a:t>
            </a:r>
            <a:r>
              <a:rPr lang="pt-BR" sz="2000" dirty="0"/>
              <a:t> </a:t>
            </a:r>
            <a:r>
              <a:rPr lang="pt-BR" sz="2000" dirty="0" err="1"/>
              <a:t>beate</a:t>
            </a:r>
            <a:r>
              <a:rPr lang="pt-BR" sz="2000" dirty="0"/>
              <a:t> que cus.</a:t>
            </a:r>
          </a:p>
          <a:p>
            <a:r>
              <a:rPr lang="fr-FR" sz="2000" dirty="0"/>
              <a:t>Ga. Met </a:t>
            </a:r>
            <a:r>
              <a:rPr lang="fr-FR" sz="2000" dirty="0" err="1"/>
              <a:t>quatius</a:t>
            </a:r>
            <a:r>
              <a:rPr lang="fr-FR" sz="2000" dirty="0"/>
              <a:t> con </a:t>
            </a:r>
            <a:r>
              <a:rPr lang="fr-FR" sz="2000" dirty="0" err="1"/>
              <a:t>res</a:t>
            </a:r>
            <a:r>
              <a:rPr lang="fr-FR" sz="2000" dirty="0"/>
              <a:t> </a:t>
            </a:r>
            <a:r>
              <a:rPr lang="fr-FR" sz="2000" dirty="0" err="1"/>
              <a:t>molum</a:t>
            </a:r>
            <a:r>
              <a:rPr lang="fr-FR" sz="2000" dirty="0"/>
              <a:t> </a:t>
            </a:r>
            <a:r>
              <a:rPr lang="fr-FR" sz="2000" dirty="0" err="1"/>
              <a:t>experciis</a:t>
            </a:r>
            <a:r>
              <a:rPr lang="fr-FR" sz="2000" dirty="0"/>
              <a:t> </a:t>
            </a:r>
            <a:r>
              <a:rPr lang="fr-FR" sz="2000" dirty="0" err="1"/>
              <a:t>ipsum</a:t>
            </a:r>
            <a:r>
              <a:rPr lang="fr-FR" sz="2000" dirty="0"/>
              <a:t> </a:t>
            </a:r>
            <a:r>
              <a:rPr lang="fr-FR" sz="2000" dirty="0" err="1"/>
              <a:t>rese</a:t>
            </a:r>
            <a:r>
              <a:rPr lang="fr-FR" sz="2000" dirty="0"/>
              <a:t> </a:t>
            </a:r>
            <a:r>
              <a:rPr lang="fr-FR" sz="2000" dirty="0" err="1"/>
              <a:t>sentor</a:t>
            </a:r>
            <a:r>
              <a:rPr lang="fr-FR" sz="2000" dirty="0"/>
              <a:t> </a:t>
            </a:r>
            <a:r>
              <a:rPr lang="fr-FR" sz="2000" dirty="0" err="1"/>
              <a:t>autat</a:t>
            </a:r>
            <a:r>
              <a:rPr lang="fr-FR" sz="2000" dirty="0"/>
              <a:t> qui </a:t>
            </a:r>
            <a:r>
              <a:rPr lang="fr-FR" sz="2000" dirty="0" err="1"/>
              <a:t>adis</a:t>
            </a:r>
            <a:r>
              <a:rPr lang="fr-FR" sz="2000" dirty="0"/>
              <a:t> </a:t>
            </a:r>
            <a:r>
              <a:rPr lang="fr-FR" sz="2000" dirty="0" err="1"/>
              <a:t>ilicidi</a:t>
            </a:r>
            <a:r>
              <a:rPr lang="fr-FR" sz="2000" dirty="0"/>
              <a:t> ad </a:t>
            </a:r>
            <a:r>
              <a:rPr lang="fr-FR" sz="2000" dirty="0" err="1"/>
              <a:t>quam</a:t>
            </a:r>
            <a:r>
              <a:rPr lang="fr-FR" sz="2000" dirty="0"/>
              <a:t> est, </a:t>
            </a:r>
            <a:r>
              <a:rPr lang="fr-FR" sz="2000" dirty="0" err="1"/>
              <a:t>susdae</a:t>
            </a:r>
            <a:r>
              <a:rPr lang="fr-FR" sz="2000" dirty="0"/>
              <a:t> </a:t>
            </a:r>
            <a:r>
              <a:rPr lang="fr-FR" sz="2000" dirty="0" err="1"/>
              <a:t>volentorro</a:t>
            </a:r>
            <a:r>
              <a:rPr lang="fr-FR" sz="2000" dirty="0"/>
              <a:t> </a:t>
            </a:r>
            <a:r>
              <a:rPr lang="fr-FR" sz="2000" dirty="0" err="1"/>
              <a:t>core</a:t>
            </a:r>
            <a:r>
              <a:rPr lang="fr-FR" sz="2000" dirty="0"/>
              <a:t> </a:t>
            </a:r>
            <a:r>
              <a:rPr lang="fr-FR" sz="2000" dirty="0" err="1"/>
              <a:t>odipsapient</a:t>
            </a:r>
            <a:r>
              <a:rPr lang="fr-FR" sz="2000" dirty="0"/>
              <a:t> </a:t>
            </a:r>
            <a:r>
              <a:rPr lang="fr-FR" sz="2000" dirty="0" err="1"/>
              <a:t>odis</a:t>
            </a:r>
            <a:r>
              <a:rPr lang="fr-FR" sz="2000" dirty="0"/>
              <a:t> ut ad </a:t>
            </a:r>
            <a:r>
              <a:rPr lang="fr-FR" sz="2000" dirty="0" err="1"/>
              <a:t>quis</a:t>
            </a:r>
            <a:r>
              <a:rPr lang="fr-FR" sz="2000" dirty="0"/>
              <a:t> </a:t>
            </a:r>
            <a:r>
              <a:rPr lang="fr-FR" sz="2000" dirty="0" err="1"/>
              <a:t>porempor</a:t>
            </a:r>
            <a:r>
              <a:rPr lang="fr-FR" sz="2000" dirty="0"/>
              <a:t> </a:t>
            </a:r>
            <a:r>
              <a:rPr lang="fr-FR" sz="2000" dirty="0" err="1"/>
              <a:t>reped</a:t>
            </a:r>
            <a:r>
              <a:rPr lang="fr-FR" sz="2000" dirty="0"/>
              <a:t> ut </a:t>
            </a:r>
            <a:r>
              <a:rPr lang="fr-FR" sz="2000" dirty="0" err="1"/>
              <a:t>ullaute</a:t>
            </a:r>
            <a:r>
              <a:rPr lang="fr-FR" sz="2000" dirty="0"/>
              <a:t> </a:t>
            </a:r>
            <a:r>
              <a:rPr lang="fr-FR" sz="2000" dirty="0" err="1"/>
              <a:t>sequi</a:t>
            </a:r>
            <a:endParaRPr lang="fr-FR" sz="2000" dirty="0"/>
          </a:p>
        </p:txBody>
      </p:sp>
      <p:sp>
        <p:nvSpPr>
          <p:cNvPr id="122" name="ZoneTexte 121"/>
          <p:cNvSpPr txBox="1"/>
          <p:nvPr/>
        </p:nvSpPr>
        <p:spPr>
          <a:xfrm>
            <a:off x="10942491" y="14516368"/>
            <a:ext cx="9182816" cy="3721298"/>
          </a:xfrm>
          <a:prstGeom prst="rect">
            <a:avLst/>
          </a:prstGeom>
          <a:noFill/>
        </p:spPr>
        <p:txBody>
          <a:bodyPr wrap="square" rtlCol="0">
            <a:spAutoFit/>
          </a:bodyPr>
          <a:lstStyle/>
          <a:p>
            <a:r>
              <a:rPr lang="pt-BR" sz="2000" dirty="0"/>
              <a:t>core, </a:t>
            </a:r>
            <a:r>
              <a:rPr lang="pt-BR" sz="2000" dirty="0" err="1"/>
              <a:t>sequas</a:t>
            </a:r>
            <a:r>
              <a:rPr lang="pt-BR" sz="2000" dirty="0"/>
              <a:t> </a:t>
            </a:r>
            <a:r>
              <a:rPr lang="pt-BR" sz="2000" dirty="0" err="1"/>
              <a:t>solor</a:t>
            </a:r>
            <a:r>
              <a:rPr lang="pt-BR" sz="2000" dirty="0"/>
              <a:t> </a:t>
            </a:r>
            <a:r>
              <a:rPr lang="pt-BR" sz="2000" dirty="0" err="1"/>
              <a:t>aliquos</a:t>
            </a:r>
            <a:r>
              <a:rPr lang="pt-BR" sz="2000" dirty="0"/>
              <a:t> </a:t>
            </a:r>
            <a:r>
              <a:rPr lang="pt-BR" sz="2000" dirty="0" err="1"/>
              <a:t>dolore</a:t>
            </a:r>
            <a:r>
              <a:rPr lang="pt-BR" sz="2000" dirty="0"/>
              <a:t> </a:t>
            </a:r>
            <a:r>
              <a:rPr lang="pt-BR" sz="2000" dirty="0" err="1"/>
              <a:t>earunt</a:t>
            </a:r>
            <a:r>
              <a:rPr lang="pt-BR" sz="2000" dirty="0"/>
              <a:t> </a:t>
            </a:r>
            <a:r>
              <a:rPr lang="pt-BR" sz="2000" dirty="0" err="1"/>
              <a:t>ma</a:t>
            </a:r>
            <a:r>
              <a:rPr lang="pt-BR" sz="2000" dirty="0"/>
              <a:t> que </a:t>
            </a:r>
            <a:r>
              <a:rPr lang="pt-BR" sz="2000" dirty="0" err="1"/>
              <a:t>rehent</a:t>
            </a:r>
            <a:r>
              <a:rPr lang="pt-BR" sz="2000" dirty="0"/>
              <a:t> </a:t>
            </a:r>
            <a:r>
              <a:rPr lang="pt-BR" sz="2000" dirty="0" err="1"/>
              <a:t>hicatet</a:t>
            </a:r>
            <a:r>
              <a:rPr lang="pt-BR" sz="2000" dirty="0"/>
              <a:t> id </a:t>
            </a:r>
            <a:r>
              <a:rPr lang="pt-BR" sz="2000" dirty="0" err="1"/>
              <a:t>maiorepuda</a:t>
            </a:r>
            <a:r>
              <a:rPr lang="pt-BR" sz="2000" dirty="0"/>
              <a:t> </a:t>
            </a:r>
            <a:r>
              <a:rPr lang="pt-BR" sz="2000" dirty="0" err="1"/>
              <a:t>dolorere</a:t>
            </a:r>
            <a:r>
              <a:rPr lang="pt-BR" sz="2000" dirty="0"/>
              <a:t> </a:t>
            </a:r>
            <a:r>
              <a:rPr lang="pt-BR" sz="2000" dirty="0" err="1"/>
              <a:t>solendi</a:t>
            </a:r>
            <a:r>
              <a:rPr lang="pt-BR" sz="2000" dirty="0"/>
              <a:t> </a:t>
            </a:r>
            <a:r>
              <a:rPr lang="pt-BR" sz="2000" dirty="0" err="1"/>
              <a:t>tatisti</a:t>
            </a:r>
            <a:r>
              <a:rPr lang="pt-BR" sz="2000" dirty="0"/>
              <a:t> </a:t>
            </a:r>
            <a:r>
              <a:rPr lang="pt-BR" sz="2000" dirty="0" err="1"/>
              <a:t>consect</a:t>
            </a:r>
            <a:r>
              <a:rPr lang="pt-BR" sz="2000" dirty="0"/>
              <a:t> </a:t>
            </a:r>
            <a:r>
              <a:rPr lang="pt-BR" sz="2000" dirty="0" err="1"/>
              <a:t>uremporpos</a:t>
            </a:r>
            <a:r>
              <a:rPr lang="pt-BR" sz="2000" dirty="0"/>
              <a:t> </a:t>
            </a:r>
            <a:r>
              <a:rPr lang="pt-BR" sz="2000" dirty="0" err="1"/>
              <a:t>aut</a:t>
            </a:r>
            <a:r>
              <a:rPr lang="pt-BR" sz="2000" dirty="0"/>
              <a:t> </a:t>
            </a:r>
            <a:r>
              <a:rPr lang="pt-BR" sz="2000" dirty="0" err="1"/>
              <a:t>rerspernat</a:t>
            </a:r>
            <a:r>
              <a:rPr lang="pt-BR" sz="2000" dirty="0"/>
              <a:t> </a:t>
            </a:r>
            <a:r>
              <a:rPr lang="pt-BR" sz="2000" dirty="0" err="1"/>
              <a:t>quas</a:t>
            </a:r>
            <a:r>
              <a:rPr lang="pt-BR" sz="2000" dirty="0"/>
              <a:t> </a:t>
            </a:r>
            <a:r>
              <a:rPr lang="pt-BR" sz="2000" dirty="0" err="1"/>
              <a:t>dolore</a:t>
            </a:r>
            <a:r>
              <a:rPr lang="pt-BR" sz="2000" dirty="0"/>
              <a:t> </a:t>
            </a:r>
            <a:r>
              <a:rPr lang="pt-BR" sz="2000" dirty="0" err="1"/>
              <a:t>pliquo</a:t>
            </a:r>
            <a:r>
              <a:rPr lang="pt-BR" sz="2000" dirty="0"/>
              <a:t> </a:t>
            </a:r>
            <a:r>
              <a:rPr lang="pt-BR" sz="2000" dirty="0" err="1"/>
              <a:t>blatemodis</a:t>
            </a:r>
            <a:r>
              <a:rPr lang="pt-BR" sz="2000" dirty="0"/>
              <a:t> et </a:t>
            </a:r>
            <a:r>
              <a:rPr lang="pt-BR" sz="2000" dirty="0" err="1"/>
              <a:t>molum</a:t>
            </a:r>
            <a:r>
              <a:rPr lang="pt-BR" sz="2000" dirty="0"/>
              <a:t> </a:t>
            </a:r>
            <a:r>
              <a:rPr lang="pt-BR" sz="2000" dirty="0" err="1"/>
              <a:t>volora</a:t>
            </a:r>
            <a:r>
              <a:rPr lang="pt-BR" sz="2000" dirty="0"/>
              <a:t> </a:t>
            </a:r>
            <a:r>
              <a:rPr lang="pt-BR" sz="2000" dirty="0" err="1"/>
              <a:t>ni</a:t>
            </a:r>
            <a:r>
              <a:rPr lang="pt-BR" sz="2000" dirty="0"/>
              <a:t> </a:t>
            </a:r>
            <a:r>
              <a:rPr lang="pt-BR" sz="2000" dirty="0" err="1"/>
              <a:t>doluptat</a:t>
            </a:r>
            <a:r>
              <a:rPr lang="pt-BR" sz="2000" dirty="0"/>
              <a:t>.</a:t>
            </a:r>
          </a:p>
          <a:p>
            <a:r>
              <a:rPr lang="ro-RO" sz="2000" dirty="0"/>
              <a:t>Lecab iusaepre ped quatium apid quas eatur, conecerfero omnis aces ipsunt ditas nonsequae solupti ament, iusam eribus que comnitae consequi reperiat untiassit ulparcideres doluptas idelent, te es est exerum auditatqui ditat fugia voluptae laborest lis eaqui doloreribus, sunt porem laboreprae sunt unt, cum que voluptae nimus nam sunt, tes nimenis pedi vid quam, que vid qui dolenis tisquident anditat emporeium velitinci repe plamus alitat aut quam accusam labo. Fugiatem ut quis non pa quibus et et quam explique verferovit repta solupid untotam harum fugias magnam escid etur?</a:t>
            </a:r>
          </a:p>
          <a:p>
            <a:r>
              <a:rPr lang="ro-RO" sz="2000" dirty="0"/>
              <a:t>Utestium iur moluptatem quatur? Quia con pos nonectem sapis doluptur, ipsae comnis dolorepel essimus nihilla boribea ventem vellupta ipsam, eaque dolorei cienda id qui doloreperro vendignihil mi, optatemolor reprate</a:t>
            </a:r>
            <a:endParaRPr lang="fr-FR" sz="2000" dirty="0"/>
          </a:p>
        </p:txBody>
      </p:sp>
      <p:sp>
        <p:nvSpPr>
          <p:cNvPr id="123" name="Espace réservé pour une image  2"/>
          <p:cNvSpPr>
            <a:spLocks noGrp="1"/>
          </p:cNvSpPr>
          <p:nvPr>
            <p:ph type="pic" idx="1"/>
          </p:nvPr>
        </p:nvSpPr>
        <p:spPr>
          <a:xfrm>
            <a:off x="20667227" y="28335287"/>
            <a:ext cx="7920000" cy="6120000"/>
          </a:xfrm>
          <a:solidFill>
            <a:schemeClr val="tx1">
              <a:lumMod val="95000"/>
              <a:lumOff val="5000"/>
              <a:alpha val="10000"/>
            </a:schemeClr>
          </a:solidFill>
        </p:spPr>
      </p:sp>
      <p:sp>
        <p:nvSpPr>
          <p:cNvPr id="2" name="ZoneTexte 1"/>
          <p:cNvSpPr txBox="1"/>
          <p:nvPr/>
        </p:nvSpPr>
        <p:spPr>
          <a:xfrm>
            <a:off x="1409079" y="7807873"/>
            <a:ext cx="6151812" cy="506549"/>
          </a:xfrm>
          <a:prstGeom prst="rect">
            <a:avLst/>
          </a:prstGeom>
          <a:noFill/>
        </p:spPr>
        <p:txBody>
          <a:bodyPr wrap="square" rtlCol="0">
            <a:spAutoFit/>
          </a:bodyPr>
          <a:lstStyle/>
          <a:p>
            <a:pPr>
              <a:lnSpc>
                <a:spcPct val="150000"/>
              </a:lnSpc>
            </a:pPr>
            <a:r>
              <a:rPr lang="fr-FR" sz="1900" dirty="0" smtClean="0"/>
              <a:t>AUTHOR’S NAME AND POSITION . </a:t>
            </a:r>
          </a:p>
        </p:txBody>
      </p:sp>
      <p:sp>
        <p:nvSpPr>
          <p:cNvPr id="50" name="Espace réservé du texte 3"/>
          <p:cNvSpPr>
            <a:spLocks noGrp="1"/>
          </p:cNvSpPr>
          <p:nvPr>
            <p:ph type="body" sz="half" idx="4294967295"/>
          </p:nvPr>
        </p:nvSpPr>
        <p:spPr>
          <a:xfrm>
            <a:off x="21027230" y="27470671"/>
            <a:ext cx="7559997" cy="360560"/>
          </a:xfrm>
          <a:prstGeom prst="rect">
            <a:avLst/>
          </a:prstGeom>
          <a:solidFill>
            <a:schemeClr val="tx1">
              <a:lumMod val="95000"/>
              <a:lumOff val="5000"/>
              <a:alpha val="10000"/>
            </a:schemeClr>
          </a:solidFill>
        </p:spPr>
        <p:txBody>
          <a:bodyPr anchor="ctr">
            <a:noAutofit/>
          </a:bodyPr>
          <a:lstStyle/>
          <a:p>
            <a:pPr marL="0" indent="0">
              <a:buNone/>
            </a:pPr>
            <a:r>
              <a:rPr lang="fr-FR" sz="2000" dirty="0" err="1" smtClean="0"/>
              <a:t>Caption©xxxx</a:t>
            </a:r>
            <a:endParaRPr lang="fr-FR" sz="2000" dirty="0" smtClean="0"/>
          </a:p>
        </p:txBody>
      </p:sp>
      <p:sp>
        <p:nvSpPr>
          <p:cNvPr id="54" name="Espace réservé du texte 3"/>
          <p:cNvSpPr>
            <a:spLocks noGrp="1"/>
          </p:cNvSpPr>
          <p:nvPr>
            <p:ph type="body" sz="half" idx="4294967295"/>
          </p:nvPr>
        </p:nvSpPr>
        <p:spPr>
          <a:xfrm>
            <a:off x="21026387" y="34599563"/>
            <a:ext cx="7560841" cy="360460"/>
          </a:xfrm>
          <a:prstGeom prst="rect">
            <a:avLst/>
          </a:prstGeom>
          <a:solidFill>
            <a:schemeClr val="tx1">
              <a:lumMod val="95000"/>
              <a:lumOff val="5000"/>
              <a:alpha val="10000"/>
            </a:schemeClr>
          </a:solidFill>
        </p:spPr>
        <p:txBody>
          <a:bodyPr anchor="ctr">
            <a:noAutofit/>
          </a:bodyPr>
          <a:lstStyle/>
          <a:p>
            <a:pPr marL="0" indent="0">
              <a:buNone/>
            </a:pPr>
            <a:r>
              <a:rPr lang="fr-FR" sz="2000" dirty="0" err="1" smtClean="0"/>
              <a:t>Caption</a:t>
            </a:r>
            <a:r>
              <a:rPr lang="fr-FR" sz="2000" dirty="0" smtClean="0"/>
              <a:t> ©</a:t>
            </a:r>
            <a:r>
              <a:rPr lang="fr-FR" sz="2000" dirty="0" err="1" smtClean="0"/>
              <a:t>xxxx</a:t>
            </a:r>
            <a:endParaRPr lang="fr-FR" sz="2000" dirty="0" smtClean="0"/>
          </a:p>
        </p:txBody>
      </p:sp>
    </p:spTree>
    <p:extLst>
      <p:ext uri="{BB962C8B-B14F-4D97-AF65-F5344CB8AC3E}">
        <p14:creationId xmlns:p14="http://schemas.microsoft.com/office/powerpoint/2010/main" val="1569260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2729</TotalTime>
  <Words>1758</Words>
  <Application>Microsoft Macintosh PowerPoint</Application>
  <PresentationFormat>Personnalisé</PresentationFormat>
  <Paragraphs>40</Paragraphs>
  <Slides>1</Slides>
  <Notes>1</Notes>
  <HiddenSlides>0</HiddenSlides>
  <MMClips>0</MMClips>
  <ScaleCrop>false</ScaleCrop>
  <HeadingPairs>
    <vt:vector size="4" baseType="variant">
      <vt:variant>
        <vt:lpstr>Thème</vt:lpstr>
      </vt:variant>
      <vt:variant>
        <vt:i4>2</vt:i4>
      </vt:variant>
      <vt:variant>
        <vt:lpstr>Titres des diapositives</vt:lpstr>
      </vt:variant>
      <vt:variant>
        <vt:i4>1</vt:i4>
      </vt:variant>
    </vt:vector>
  </HeadingPairs>
  <TitlesOfParts>
    <vt:vector size="3" baseType="lpstr">
      <vt:lpstr>Thème Office</vt:lpstr>
      <vt:lpstr>Conception personnalisée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BKOUAKOU</dc:creator>
  <cp:lastModifiedBy>Arthur Mettetal</cp:lastModifiedBy>
  <cp:revision>49</cp:revision>
  <cp:lastPrinted>2015-02-02T20:02:56Z</cp:lastPrinted>
  <dcterms:created xsi:type="dcterms:W3CDTF">2013-08-13T07:33:04Z</dcterms:created>
  <dcterms:modified xsi:type="dcterms:W3CDTF">2015-02-26T13:12:35Z</dcterms:modified>
</cp:coreProperties>
</file>